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theme/theme3.xml" ContentType="application/vnd.openxmlformats-officedocument.them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 id="2147483653" r:id="rId2"/>
    <p:sldMasterId id="2147483654" r:id="rId3"/>
    <p:sldMasterId id="2147483655" r:id="rId4"/>
  </p:sldMasterIdLst>
  <p:notesMasterIdLst>
    <p:notesMasterId r:id="rId40"/>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Lst>
  <p:sldSz cx="18288000" cy="10287000"/>
  <p:notesSz cx="6858000" cy="9144000"/>
  <p:embeddedFontLst>
    <p:embeddedFont>
      <p:font typeface="Montserrat" charset="-18"/>
      <p:regular r:id="rId41"/>
      <p:bold r:id="rId42"/>
      <p:italic r:id="rId43"/>
      <p:boldItalic r:id="rId44"/>
    </p:embeddedFont>
    <p:embeddedFont>
      <p:font typeface="Calibri" pitchFamily="34" charset="0"/>
      <p:regular r:id="rId45"/>
      <p:bold r:id="rId46"/>
      <p:italic r:id="rId47"/>
      <p:boldItalic r:id="rId48"/>
    </p:embeddedFont>
    <p:embeddedFont>
      <p:font typeface="Montserrat Light" charset="-18"/>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3024">
          <p15:clr>
            <a:srgbClr val="000000"/>
          </p15:clr>
        </p15:guide>
        <p15:guide id="2" pos="1728">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684" y="-102"/>
      </p:cViewPr>
      <p:guideLst>
        <p:guide orient="horz" pos="3024"/>
        <p:guide pos="1728"/>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1.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4.fntdata"/><Relationship Id="rId52" Type="http://schemas.openxmlformats.org/officeDocument/2006/relationships/font" Target="fonts/font12.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11.fntdata"/><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 name="Google Shape;39;p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6" name="Google Shape;126;p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55871c3909_3_1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36" name="Google Shape;136;g55871c3909_3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6" name="Google Shape;14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6" name="Google Shape;15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6" name="Google Shape;166;p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6" name="Google Shape;17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55871c3909_3_1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6" name="Google Shape;196;g55871c3909_3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6" name="Google Shape;206;p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55871c3909_3_1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6" name="Google Shape;216;g55871c3909_3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6" name="Google Shape;22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g55871c3909_7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 name="Google Shape;51;g55871c3909_7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6" name="Google Shape;23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5" name="Google Shape;245;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5" name="Google Shape;255;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5871c3909_3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0" name="Google Shape;270;g55871c3909_3_2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55871c3909_3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3" name="Google Shape;283;g55871c3909_3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55871c3909_0_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6" name="Google Shape;296;g55871c3909_0_4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9" name="Google Shape;31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8" name="Google Shape;32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7" name="Google Shape;337;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7" name="Google Shape;347;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4" name="Google Shape;6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7" name="Google Shape;357;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55871c3909_3_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7" name="Google Shape;367;g55871c3909_3_7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55871c3909_3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7" name="Google Shape;377;g55871c3909_3_30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55871c3909_3_3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5" name="Google Shape;385;g55871c3909_3_32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3" name="Google Shape;393;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55871c3909_3_2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3" name="Google Shape;403;g55871c3909_3_29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4" name="Google Shape;7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55871c3909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0" name="Google Shape;90;g55871c3909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55871c3909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0" name="Google Shape;100;g55871c3909_0_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9" name="Google Shape;10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7" name="Google Shape;11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
        <p:cNvGrpSpPr/>
        <p:nvPr/>
      </p:nvGrpSpPr>
      <p:grpSpPr>
        <a:xfrm>
          <a:off x="0" y="0"/>
          <a:ext cx="0" cy="0"/>
          <a:chOff x="0" y="0"/>
          <a:chExt cx="0" cy="0"/>
        </a:xfrm>
      </p:grpSpPr>
      <p:sp>
        <p:nvSpPr>
          <p:cNvPr id="20" name="Google Shape;20;p4"/>
          <p:cNvSpPr txBox="1">
            <a:spLocks noGrp="1"/>
          </p:cNvSpPr>
          <p:nvPr>
            <p:ph type="sldNum" idx="12"/>
          </p:nvPr>
        </p:nvSpPr>
        <p:spPr>
          <a:xfrm>
            <a:off x="6553200" y="6356350"/>
            <a:ext cx="2133600" cy="365100"/>
          </a:xfrm>
          <a:prstGeom prst="rect">
            <a:avLst/>
          </a:prstGeom>
          <a:noFill/>
          <a:ln>
            <a:noFill/>
          </a:ln>
        </p:spPr>
        <p:txBody>
          <a:bodyPr spcFirstLastPara="1" wrap="square" lIns="91425" tIns="45725" rIns="91425" bIns="4572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6"/>
          <p:cNvSpPr txBox="1">
            <a:spLocks noGrp="1"/>
          </p:cNvSpPr>
          <p:nvPr>
            <p:ph type="sldNum" idx="12"/>
          </p:nvPr>
        </p:nvSpPr>
        <p:spPr>
          <a:xfrm>
            <a:off x="6553200" y="6356350"/>
            <a:ext cx="2133600" cy="365100"/>
          </a:xfrm>
          <a:prstGeom prst="rect">
            <a:avLst/>
          </a:prstGeom>
          <a:noFill/>
          <a:ln>
            <a:noFill/>
          </a:ln>
        </p:spPr>
        <p:txBody>
          <a:bodyPr spcFirstLastPara="1" wrap="square" lIns="91425" tIns="45725" rIns="91425" bIns="4572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
        <p:cNvGrpSpPr/>
        <p:nvPr/>
      </p:nvGrpSpPr>
      <p:grpSpPr>
        <a:xfrm>
          <a:off x="0" y="0"/>
          <a:ext cx="0" cy="0"/>
          <a:chOff x="0" y="0"/>
          <a:chExt cx="0" cy="0"/>
        </a:xfrm>
      </p:grpSpPr>
      <p:sp>
        <p:nvSpPr>
          <p:cNvPr id="36" name="Google Shape;36;p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57200" y="274638"/>
            <a:ext cx="8229600" cy="1143000"/>
          </a:xfrm>
          <a:prstGeom prst="rect">
            <a:avLst/>
          </a:prstGeom>
          <a:noFill/>
          <a:ln>
            <a:noFill/>
          </a:ln>
        </p:spPr>
        <p:txBody>
          <a:bodyPr spcFirstLastPara="1" wrap="square" lIns="91425" tIns="45725" rIns="91425" bIns="457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 name="Google Shape;15;p3"/>
          <p:cNvSpPr txBox="1">
            <a:spLocks noGrp="1"/>
          </p:cNvSpPr>
          <p:nvPr>
            <p:ph type="body" idx="1"/>
          </p:nvPr>
        </p:nvSpPr>
        <p:spPr>
          <a:xfrm>
            <a:off x="457200" y="1600200"/>
            <a:ext cx="8229600" cy="4526100"/>
          </a:xfrm>
          <a:prstGeom prst="rect">
            <a:avLst/>
          </a:prstGeom>
          <a:noFill/>
          <a:ln>
            <a:noFill/>
          </a:ln>
        </p:spPr>
        <p:txBody>
          <a:bodyPr spcFirstLastPara="1" wrap="square" lIns="91425" tIns="45725" rIns="91425" bIns="45725" anchor="t" anchorCtr="0"/>
          <a:lstStyle>
            <a:lvl1pPr marL="457200" marR="0" lvl="0" indent="-431800" algn="l" rtl="0">
              <a:lnSpc>
                <a:spcPct val="100000"/>
              </a:lnSpc>
              <a:spcBef>
                <a:spcPts val="6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12750" algn="l" rtl="0">
              <a:lnSpc>
                <a:spcPct val="100000"/>
              </a:lnSpc>
              <a:spcBef>
                <a:spcPts val="6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 name="Google Shape;16;p3"/>
          <p:cNvSpPr txBox="1">
            <a:spLocks noGrp="1"/>
          </p:cNvSpPr>
          <p:nvPr>
            <p:ph type="dt" idx="10"/>
          </p:nvPr>
        </p:nvSpPr>
        <p:spPr>
          <a:xfrm>
            <a:off x="457200" y="6356350"/>
            <a:ext cx="2133600" cy="365100"/>
          </a:xfrm>
          <a:prstGeom prst="rect">
            <a:avLst/>
          </a:prstGeom>
          <a:noFill/>
          <a:ln>
            <a:noFill/>
          </a:ln>
        </p:spPr>
        <p:txBody>
          <a:bodyPr spcFirstLastPara="1" wrap="square" lIns="91425" tIns="45725" rIns="91425" bIns="457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3"/>
          <p:cNvSpPr txBox="1">
            <a:spLocks noGrp="1"/>
          </p:cNvSpPr>
          <p:nvPr>
            <p:ph type="ftr" idx="11"/>
          </p:nvPr>
        </p:nvSpPr>
        <p:spPr>
          <a:xfrm>
            <a:off x="3124200" y="6356350"/>
            <a:ext cx="2895600" cy="365100"/>
          </a:xfrm>
          <a:prstGeom prst="rect">
            <a:avLst/>
          </a:prstGeom>
          <a:noFill/>
          <a:ln>
            <a:noFill/>
          </a:ln>
        </p:spPr>
        <p:txBody>
          <a:bodyPr spcFirstLastPara="1" wrap="square" lIns="91425" tIns="45725" rIns="91425" bIns="457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8" name="Google Shape;18;p3"/>
          <p:cNvSpPr txBox="1">
            <a:spLocks noGrp="1"/>
          </p:cNvSpPr>
          <p:nvPr>
            <p:ph type="sldNum" idx="12"/>
          </p:nvPr>
        </p:nvSpPr>
        <p:spPr>
          <a:xfrm>
            <a:off x="6553200" y="6356350"/>
            <a:ext cx="2133600" cy="365100"/>
          </a:xfrm>
          <a:prstGeom prst="rect">
            <a:avLst/>
          </a:prstGeom>
          <a:noFill/>
          <a:ln>
            <a:noFill/>
          </a:ln>
        </p:spPr>
        <p:txBody>
          <a:bodyPr spcFirstLastPara="1" wrap="square" lIns="91425" tIns="45725" rIns="91425" bIns="4572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457200" y="274638"/>
            <a:ext cx="8229600" cy="1143000"/>
          </a:xfrm>
          <a:prstGeom prst="rect">
            <a:avLst/>
          </a:prstGeom>
          <a:noFill/>
          <a:ln>
            <a:noFill/>
          </a:ln>
        </p:spPr>
        <p:txBody>
          <a:bodyPr spcFirstLastPara="1" wrap="square" lIns="91425" tIns="45725" rIns="91425" bIns="457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3" name="Google Shape;23;p5"/>
          <p:cNvSpPr txBox="1">
            <a:spLocks noGrp="1"/>
          </p:cNvSpPr>
          <p:nvPr>
            <p:ph type="body" idx="1"/>
          </p:nvPr>
        </p:nvSpPr>
        <p:spPr>
          <a:xfrm>
            <a:off x="457200" y="1600200"/>
            <a:ext cx="8229600" cy="4526100"/>
          </a:xfrm>
          <a:prstGeom prst="rect">
            <a:avLst/>
          </a:prstGeom>
          <a:noFill/>
          <a:ln>
            <a:noFill/>
          </a:ln>
        </p:spPr>
        <p:txBody>
          <a:bodyPr spcFirstLastPara="1" wrap="square" lIns="91425" tIns="45725" rIns="91425" bIns="45725" anchor="t" anchorCtr="0"/>
          <a:lstStyle>
            <a:lvl1pPr marL="457200" marR="0" lvl="0" indent="-431800" algn="l" rtl="0">
              <a:spcBef>
                <a:spcPts val="6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12750" algn="l" rtl="0">
              <a:spcBef>
                <a:spcPts val="6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Google Shape;24;p5"/>
          <p:cNvSpPr txBox="1">
            <a:spLocks noGrp="1"/>
          </p:cNvSpPr>
          <p:nvPr>
            <p:ph type="dt" idx="10"/>
          </p:nvPr>
        </p:nvSpPr>
        <p:spPr>
          <a:xfrm>
            <a:off x="457200" y="6356350"/>
            <a:ext cx="2133600" cy="365100"/>
          </a:xfrm>
          <a:prstGeom prst="rect">
            <a:avLst/>
          </a:prstGeom>
          <a:noFill/>
          <a:ln>
            <a:noFill/>
          </a:ln>
        </p:spPr>
        <p:txBody>
          <a:bodyPr spcFirstLastPara="1" wrap="square" lIns="91425" tIns="45725" rIns="91425" bIns="457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5"/>
          <p:cNvSpPr txBox="1">
            <a:spLocks noGrp="1"/>
          </p:cNvSpPr>
          <p:nvPr>
            <p:ph type="ftr" idx="11"/>
          </p:nvPr>
        </p:nvSpPr>
        <p:spPr>
          <a:xfrm>
            <a:off x="3124200" y="6356350"/>
            <a:ext cx="2895600" cy="365100"/>
          </a:xfrm>
          <a:prstGeom prst="rect">
            <a:avLst/>
          </a:prstGeom>
          <a:noFill/>
          <a:ln>
            <a:noFill/>
          </a:ln>
        </p:spPr>
        <p:txBody>
          <a:bodyPr spcFirstLastPara="1" wrap="square" lIns="91425" tIns="45725" rIns="91425" bIns="457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5"/>
          <p:cNvSpPr txBox="1">
            <a:spLocks noGrp="1"/>
          </p:cNvSpPr>
          <p:nvPr>
            <p:ph type="sldNum" idx="12"/>
          </p:nvPr>
        </p:nvSpPr>
        <p:spPr>
          <a:xfrm>
            <a:off x="6553200" y="6356350"/>
            <a:ext cx="2133600" cy="365100"/>
          </a:xfrm>
          <a:prstGeom prst="rect">
            <a:avLst/>
          </a:prstGeom>
          <a:noFill/>
          <a:ln>
            <a:noFill/>
          </a:ln>
        </p:spPr>
        <p:txBody>
          <a:bodyPr spcFirstLastPara="1" wrap="square" lIns="91425" tIns="45725" rIns="91425" bIns="45725"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5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1" name="Google Shape;31;p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 name="Google Shape;32;p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 name="Google Shape;33;p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depot.ceon.pl/bitstream/handle/123456789/16996/Consumer_protection.pdf?sequence=1&amp;isAllowed=y"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youtu.be/v1q1nnPCcKw"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app.consume-aware.eu/"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CD4"/>
        </a:solidFill>
        <a:effectLst/>
      </p:bgPr>
    </p:bg>
    <p:spTree>
      <p:nvGrpSpPr>
        <p:cNvPr id="1" name="Shape 40"/>
        <p:cNvGrpSpPr/>
        <p:nvPr/>
      </p:nvGrpSpPr>
      <p:grpSpPr>
        <a:xfrm>
          <a:off x="0" y="0"/>
          <a:ext cx="0" cy="0"/>
          <a:chOff x="0" y="0"/>
          <a:chExt cx="0" cy="0"/>
        </a:xfrm>
      </p:grpSpPr>
      <p:sp>
        <p:nvSpPr>
          <p:cNvPr id="41" name="Google Shape;41;p9"/>
          <p:cNvSpPr/>
          <p:nvPr/>
        </p:nvSpPr>
        <p:spPr>
          <a:xfrm>
            <a:off x="9100691" y="0"/>
            <a:ext cx="86700" cy="17115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2" name="Google Shape;42;p9"/>
          <p:cNvGrpSpPr/>
          <p:nvPr/>
        </p:nvGrpSpPr>
        <p:grpSpPr>
          <a:xfrm>
            <a:off x="1188468" y="3478596"/>
            <a:ext cx="15911100" cy="3525903"/>
            <a:chOff x="0" y="-57150"/>
            <a:chExt cx="21214800" cy="4701204"/>
          </a:xfrm>
        </p:grpSpPr>
        <p:sp>
          <p:nvSpPr>
            <p:cNvPr id="43" name="Google Shape;43;p9"/>
            <p:cNvSpPr txBox="1"/>
            <p:nvPr/>
          </p:nvSpPr>
          <p:spPr>
            <a:xfrm>
              <a:off x="907964" y="-57150"/>
              <a:ext cx="19398900" cy="609900"/>
            </a:xfrm>
            <a:prstGeom prst="rect">
              <a:avLst/>
            </a:prstGeom>
            <a:noFill/>
            <a:ln>
              <a:noFill/>
            </a:ln>
          </p:spPr>
          <p:txBody>
            <a:bodyPr spcFirstLastPara="1" wrap="square" lIns="0" tIns="0" rIns="0" bIns="0" anchor="t" anchorCtr="0">
              <a:noAutofit/>
            </a:bodyPr>
            <a:lstStyle/>
            <a:p>
              <a:pPr marL="0" marR="0" lvl="0" indent="0" algn="ctr" rtl="0">
                <a:lnSpc>
                  <a:spcPct val="139964"/>
                </a:lnSpc>
                <a:spcBef>
                  <a:spcPts val="0"/>
                </a:spcBef>
                <a:spcAft>
                  <a:spcPts val="0"/>
                </a:spcAft>
                <a:buClr>
                  <a:srgbClr val="000000"/>
                </a:buClr>
                <a:buSzPts val="3200"/>
                <a:buFont typeface="Arial"/>
                <a:buNone/>
              </a:pPr>
              <a:r>
                <a:rPr lang="en-US" sz="3200" b="1" i="0" u="none" strike="noStrike" cap="none">
                  <a:solidFill>
                    <a:srgbClr val="FFFFFF"/>
                  </a:solidFill>
                  <a:latin typeface="Montserrat"/>
                  <a:ea typeface="Montserrat"/>
                  <a:cs typeface="Montserrat"/>
                  <a:sym typeface="Montserrat"/>
                </a:rPr>
                <a:t>ENHANCING QUALITY IN INNOVATIVE</a:t>
              </a:r>
              <a:endParaRPr sz="3200" b="1" i="0" u="none" strike="noStrike" cap="none">
                <a:solidFill>
                  <a:srgbClr val="FFFFFF"/>
                </a:solidFill>
                <a:latin typeface="Arial"/>
                <a:ea typeface="Arial"/>
                <a:cs typeface="Arial"/>
                <a:sym typeface="Arial"/>
              </a:endParaRPr>
            </a:p>
          </p:txBody>
        </p:sp>
        <p:sp>
          <p:nvSpPr>
            <p:cNvPr id="44" name="Google Shape;44;p9"/>
            <p:cNvSpPr txBox="1"/>
            <p:nvPr/>
          </p:nvSpPr>
          <p:spPr>
            <a:xfrm>
              <a:off x="0" y="1218858"/>
              <a:ext cx="21214800" cy="2001900"/>
            </a:xfrm>
            <a:prstGeom prst="rect">
              <a:avLst/>
            </a:prstGeom>
            <a:noFill/>
            <a:ln>
              <a:noFill/>
            </a:ln>
          </p:spPr>
          <p:txBody>
            <a:bodyPr spcFirstLastPara="1" wrap="square" lIns="0" tIns="0" rIns="0" bIns="0" anchor="t" anchorCtr="0">
              <a:noAutofit/>
            </a:bodyPr>
            <a:lstStyle/>
            <a:p>
              <a:pPr marL="0" marR="0" lvl="0" indent="0" algn="ctr" rtl="0">
                <a:lnSpc>
                  <a:spcPct val="108000"/>
                </a:lnSpc>
                <a:spcBef>
                  <a:spcPts val="0"/>
                </a:spcBef>
                <a:spcAft>
                  <a:spcPts val="0"/>
                </a:spcAft>
                <a:buClr>
                  <a:srgbClr val="000000"/>
                </a:buClr>
                <a:buSzPts val="10400"/>
                <a:buFont typeface="Arial"/>
                <a:buNone/>
              </a:pPr>
              <a:r>
                <a:rPr lang="en-US" sz="10400" b="1" i="0" u="none" strike="noStrike" cap="none">
                  <a:solidFill>
                    <a:srgbClr val="000000"/>
                  </a:solidFill>
                  <a:latin typeface="Montserrat"/>
                  <a:ea typeface="Montserrat"/>
                  <a:cs typeface="Montserrat"/>
                  <a:sym typeface="Montserrat"/>
                </a:rPr>
                <a:t>CONSUME-AWARE</a:t>
              </a:r>
              <a:endParaRPr sz="1400" b="0" i="0" u="none" strike="noStrike" cap="none">
                <a:solidFill>
                  <a:srgbClr val="000000"/>
                </a:solidFill>
                <a:latin typeface="Arial"/>
                <a:ea typeface="Arial"/>
                <a:cs typeface="Arial"/>
                <a:sym typeface="Arial"/>
              </a:endParaRPr>
            </a:p>
          </p:txBody>
        </p:sp>
        <p:sp>
          <p:nvSpPr>
            <p:cNvPr id="45" name="Google Shape;45;p9"/>
            <p:cNvSpPr txBox="1"/>
            <p:nvPr/>
          </p:nvSpPr>
          <p:spPr>
            <a:xfrm>
              <a:off x="830740" y="4034154"/>
              <a:ext cx="19553400" cy="609900"/>
            </a:xfrm>
            <a:prstGeom prst="rect">
              <a:avLst/>
            </a:prstGeom>
            <a:noFill/>
            <a:ln>
              <a:noFill/>
            </a:ln>
          </p:spPr>
          <p:txBody>
            <a:bodyPr spcFirstLastPara="1" wrap="square" lIns="0" tIns="0" rIns="0" bIns="0" anchor="t" anchorCtr="0">
              <a:noAutofit/>
            </a:bodyPr>
            <a:lstStyle/>
            <a:p>
              <a:pPr marL="0" marR="0" lvl="0" indent="0" algn="ctr" rtl="0">
                <a:lnSpc>
                  <a:spcPct val="139964"/>
                </a:lnSpc>
                <a:spcBef>
                  <a:spcPts val="0"/>
                </a:spcBef>
                <a:spcAft>
                  <a:spcPts val="0"/>
                </a:spcAft>
                <a:buClr>
                  <a:srgbClr val="000000"/>
                </a:buClr>
                <a:buSzPts val="3200"/>
                <a:buFont typeface="Arial"/>
                <a:buNone/>
              </a:pPr>
              <a:r>
                <a:rPr lang="en-US" sz="3200" b="1" i="0" u="none" strike="noStrike" cap="none">
                  <a:solidFill>
                    <a:srgbClr val="FECB01"/>
                  </a:solidFill>
                  <a:latin typeface="Montserrat"/>
                  <a:ea typeface="Montserrat"/>
                  <a:cs typeface="Montserrat"/>
                  <a:sym typeface="Montserrat"/>
                </a:rPr>
                <a:t> </a:t>
              </a:r>
              <a:r>
                <a:rPr lang="en-US" sz="3200" b="1" i="0" u="none" strike="noStrike" cap="none">
                  <a:solidFill>
                    <a:srgbClr val="FFFFFF"/>
                  </a:solidFill>
                  <a:latin typeface="Montserrat"/>
                  <a:ea typeface="Montserrat"/>
                  <a:cs typeface="Montserrat"/>
                  <a:sym typeface="Montserrat"/>
                </a:rPr>
                <a:t>HIGHER EDUCATION ABOUT CONSUMER AWARENESS</a:t>
              </a:r>
              <a:endParaRPr sz="3200" b="1" i="0" u="none" strike="noStrike" cap="none">
                <a:solidFill>
                  <a:srgbClr val="FFFFFF"/>
                </a:solidFill>
                <a:latin typeface="Arial"/>
                <a:ea typeface="Arial"/>
                <a:cs typeface="Arial"/>
                <a:sym typeface="Arial"/>
              </a:endParaRPr>
            </a:p>
          </p:txBody>
        </p:sp>
      </p:grpSp>
      <p:sp>
        <p:nvSpPr>
          <p:cNvPr id="46" name="Google Shape;46;p9"/>
          <p:cNvSpPr/>
          <p:nvPr/>
        </p:nvSpPr>
        <p:spPr>
          <a:xfrm>
            <a:off x="9100691" y="8575386"/>
            <a:ext cx="86700" cy="17115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7" name="Google Shape;47;p9"/>
          <p:cNvPicPr preferRelativeResize="0"/>
          <p:nvPr/>
        </p:nvPicPr>
        <p:blipFill rotWithShape="1">
          <a:blip r:embed="rId3">
            <a:alphaModFix/>
          </a:blip>
          <a:srcRect/>
          <a:stretch/>
        </p:blipFill>
        <p:spPr>
          <a:xfrm rot="-5400000">
            <a:off x="17104108" y="9103107"/>
            <a:ext cx="1800598" cy="567188"/>
          </a:xfrm>
          <a:prstGeom prst="rect">
            <a:avLst/>
          </a:prstGeom>
          <a:noFill/>
          <a:ln>
            <a:noFill/>
          </a:ln>
        </p:spPr>
      </p:pic>
      <p:sp>
        <p:nvSpPr>
          <p:cNvPr id="48" name="Google Shape;48;p9"/>
          <p:cNvSpPr txBox="1"/>
          <p:nvPr/>
        </p:nvSpPr>
        <p:spPr>
          <a:xfrm>
            <a:off x="9528850" y="7862925"/>
            <a:ext cx="7570800" cy="162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27"/>
        <p:cNvGrpSpPr/>
        <p:nvPr/>
      </p:nvGrpSpPr>
      <p:grpSpPr>
        <a:xfrm>
          <a:off x="0" y="0"/>
          <a:ext cx="0" cy="0"/>
          <a:chOff x="0" y="0"/>
          <a:chExt cx="0" cy="0"/>
        </a:xfrm>
      </p:grpSpPr>
      <p:grpSp>
        <p:nvGrpSpPr>
          <p:cNvPr id="128" name="Google Shape;128;p18"/>
          <p:cNvGrpSpPr/>
          <p:nvPr/>
        </p:nvGrpSpPr>
        <p:grpSpPr>
          <a:xfrm>
            <a:off x="2236218" y="2664523"/>
            <a:ext cx="13815675" cy="4778201"/>
            <a:chOff x="0" y="95250"/>
            <a:chExt cx="18420899" cy="6370935"/>
          </a:xfrm>
        </p:grpSpPr>
        <p:sp>
          <p:nvSpPr>
            <p:cNvPr id="129" name="Google Shape;129;p18"/>
            <p:cNvSpPr txBox="1"/>
            <p:nvPr/>
          </p:nvSpPr>
          <p:spPr>
            <a:xfrm>
              <a:off x="0" y="95250"/>
              <a:ext cx="18420899" cy="4884300"/>
            </a:xfrm>
            <a:prstGeom prst="rect">
              <a:avLst/>
            </a:prstGeom>
            <a:noFill/>
            <a:ln>
              <a:noFill/>
            </a:ln>
          </p:spPr>
          <p:txBody>
            <a:bodyPr spcFirstLastPara="1" wrap="square" lIns="0" tIns="0" rIns="0" bIns="0" anchor="ctr" anchorCtr="0">
              <a:noAutofit/>
            </a:bodyPr>
            <a:lstStyle/>
            <a:p>
              <a:pPr marL="0" marR="0" lvl="0" indent="0" algn="ctr" rtl="0">
                <a:lnSpc>
                  <a:spcPct val="108000"/>
                </a:lnSpc>
                <a:spcBef>
                  <a:spcPts val="0"/>
                </a:spcBef>
                <a:spcAft>
                  <a:spcPts val="0"/>
                </a:spcAft>
                <a:buClr>
                  <a:srgbClr val="000000"/>
                </a:buClr>
                <a:buSzPts val="8800"/>
                <a:buFont typeface="Arial"/>
                <a:buNone/>
              </a:pPr>
              <a:r>
                <a:rPr lang="en-US" sz="8800" b="1" i="0" u="none" strike="noStrike" cap="none">
                  <a:solidFill>
                    <a:srgbClr val="00BCD4"/>
                  </a:solidFill>
                  <a:latin typeface="Montserrat"/>
                  <a:ea typeface="Montserrat"/>
                  <a:cs typeface="Montserrat"/>
                  <a:sym typeface="Montserrat"/>
                </a:rPr>
                <a:t>BOOK</a:t>
              </a:r>
              <a:endParaRPr sz="1400" b="0" i="0" u="none" strike="noStrike" cap="none">
                <a:solidFill>
                  <a:srgbClr val="000000"/>
                </a:solidFill>
                <a:latin typeface="Arial"/>
                <a:ea typeface="Arial"/>
                <a:cs typeface="Arial"/>
                <a:sym typeface="Arial"/>
              </a:endParaRPr>
            </a:p>
          </p:txBody>
        </p:sp>
        <p:sp>
          <p:nvSpPr>
            <p:cNvPr id="130" name="Google Shape;130;p18"/>
            <p:cNvSpPr txBox="1"/>
            <p:nvPr/>
          </p:nvSpPr>
          <p:spPr>
            <a:xfrm>
              <a:off x="70143" y="5258385"/>
              <a:ext cx="18280500" cy="1207800"/>
            </a:xfrm>
            <a:prstGeom prst="rect">
              <a:avLst/>
            </a:prstGeom>
            <a:noFill/>
            <a:ln>
              <a:noFill/>
            </a:ln>
          </p:spPr>
          <p:txBody>
            <a:bodyPr spcFirstLastPara="1" wrap="square" lIns="0" tIns="0" rIns="0" bIns="0" anchor="t" anchorCtr="0">
              <a:noAutofit/>
            </a:bodyPr>
            <a:lstStyle/>
            <a:p>
              <a:pPr marL="0" marR="0" lvl="0" indent="0" algn="ctr" rtl="0">
                <a:lnSpc>
                  <a:spcPct val="139982"/>
                </a:lnSpc>
                <a:spcBef>
                  <a:spcPts val="0"/>
                </a:spcBef>
                <a:spcAft>
                  <a:spcPts val="0"/>
                </a:spcAft>
                <a:buClr>
                  <a:schemeClr val="dk1"/>
                </a:buClr>
                <a:buSzPts val="1100"/>
                <a:buFont typeface="Arial"/>
                <a:buNone/>
              </a:pPr>
              <a:r>
                <a:rPr lang="en-US" sz="5000" b="0" i="0" u="none" strike="noStrike" cap="none">
                  <a:solidFill>
                    <a:srgbClr val="00BCD4"/>
                  </a:solidFill>
                  <a:latin typeface="Montserrat"/>
                  <a:ea typeface="Montserrat"/>
                  <a:cs typeface="Montserrat"/>
                  <a:sym typeface="Montserrat"/>
                </a:rPr>
                <a:t>Published in June, 2019</a:t>
              </a:r>
              <a:endParaRPr sz="5000" b="0" i="0" u="none" strike="noStrike" cap="none">
                <a:solidFill>
                  <a:srgbClr val="00BCD4"/>
                </a:solidFill>
                <a:latin typeface="Montserrat"/>
                <a:ea typeface="Montserrat"/>
                <a:cs typeface="Montserrat"/>
                <a:sym typeface="Montserrat"/>
              </a:endParaRPr>
            </a:p>
            <a:p>
              <a:pPr marL="0" marR="0" lvl="0" indent="0" algn="ctr" rtl="0">
                <a:lnSpc>
                  <a:spcPct val="139982"/>
                </a:lnSpc>
                <a:spcBef>
                  <a:spcPts val="0"/>
                </a:spcBef>
                <a:spcAft>
                  <a:spcPts val="0"/>
                </a:spcAft>
                <a:buClr>
                  <a:schemeClr val="dk1"/>
                </a:buClr>
                <a:buSzPts val="1100"/>
                <a:buFont typeface="Arial"/>
                <a:buNone/>
              </a:pPr>
              <a:r>
                <a:rPr lang="en-US" sz="5000" b="0" i="0" u="none" strike="noStrike" cap="none">
                  <a:solidFill>
                    <a:srgbClr val="00BCD4"/>
                  </a:solidFill>
                  <a:latin typeface="Montserrat"/>
                  <a:ea typeface="Montserrat"/>
                  <a:cs typeface="Montserrat"/>
                  <a:sym typeface="Montserrat"/>
                </a:rPr>
                <a:t>Placet, Publishing House</a:t>
              </a:r>
              <a:endParaRPr sz="5000" b="0" i="0" u="none" strike="noStrike" cap="none">
                <a:solidFill>
                  <a:srgbClr val="00BCD4"/>
                </a:solidFill>
                <a:latin typeface="Montserrat"/>
                <a:ea typeface="Montserrat"/>
                <a:cs typeface="Montserrat"/>
                <a:sym typeface="Montserrat"/>
              </a:endParaRPr>
            </a:p>
            <a:p>
              <a:pPr marL="0" marR="0" lvl="0" indent="0" algn="ctr" rtl="0">
                <a:lnSpc>
                  <a:spcPct val="139982"/>
                </a:lnSpc>
                <a:spcBef>
                  <a:spcPts val="0"/>
                </a:spcBef>
                <a:spcAft>
                  <a:spcPts val="0"/>
                </a:spcAft>
                <a:buClr>
                  <a:schemeClr val="dk1"/>
                </a:buClr>
                <a:buSzPts val="1100"/>
                <a:buFont typeface="Arial"/>
                <a:buNone/>
              </a:pPr>
              <a:endParaRPr sz="5600" b="0" i="0" u="none" strike="noStrike" cap="none">
                <a:solidFill>
                  <a:srgbClr val="00BCD4"/>
                </a:solidFill>
                <a:latin typeface="Montserrat"/>
                <a:ea typeface="Montserrat"/>
                <a:cs typeface="Montserrat"/>
                <a:sym typeface="Montserrat"/>
              </a:endParaRPr>
            </a:p>
            <a:p>
              <a:pPr marL="0" marR="0" lvl="0" indent="0" algn="ctr" rtl="0">
                <a:lnSpc>
                  <a:spcPct val="139982"/>
                </a:lnSpc>
                <a:spcBef>
                  <a:spcPts val="0"/>
                </a:spcBef>
                <a:spcAft>
                  <a:spcPts val="0"/>
                </a:spcAft>
                <a:buClr>
                  <a:srgbClr val="000000"/>
                </a:buClr>
                <a:buSzPts val="5600"/>
                <a:buFont typeface="Arial"/>
                <a:buNone/>
              </a:pPr>
              <a:endParaRPr sz="5600" b="0" i="0" u="none" strike="noStrike" cap="none">
                <a:solidFill>
                  <a:srgbClr val="00BCD4"/>
                </a:solidFill>
                <a:latin typeface="Montserrat"/>
                <a:ea typeface="Montserrat"/>
                <a:cs typeface="Montserrat"/>
                <a:sym typeface="Montserrat"/>
              </a:endParaRPr>
            </a:p>
          </p:txBody>
        </p:sp>
      </p:grpSp>
      <p:sp>
        <p:nvSpPr>
          <p:cNvPr id="131" name="Google Shape;131;p18"/>
          <p:cNvSpPr/>
          <p:nvPr/>
        </p:nvSpPr>
        <p:spPr>
          <a:xfrm>
            <a:off x="9100735" y="0"/>
            <a:ext cx="86400" cy="1618800"/>
          </a:xfrm>
          <a:prstGeom prst="rect">
            <a:avLst/>
          </a:prstGeom>
          <a:solidFill>
            <a:srgbClr val="29F3E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18"/>
          <p:cNvSpPr/>
          <p:nvPr/>
        </p:nvSpPr>
        <p:spPr>
          <a:xfrm>
            <a:off x="9100735" y="8664260"/>
            <a:ext cx="86400" cy="1618800"/>
          </a:xfrm>
          <a:prstGeom prst="rect">
            <a:avLst/>
          </a:prstGeom>
          <a:solidFill>
            <a:srgbClr val="29F3E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3" name="Google Shape;133;p18"/>
          <p:cNvPicPr preferRelativeResize="0"/>
          <p:nvPr/>
        </p:nvPicPr>
        <p:blipFill rotWithShape="1">
          <a:blip r:embed="rId3">
            <a:alphaModFix/>
          </a:blip>
          <a:srcRect/>
          <a:stretch/>
        </p:blipFill>
        <p:spPr>
          <a:xfrm rot="-5400000">
            <a:off x="17104107" y="9103107"/>
            <a:ext cx="1800598" cy="56718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37"/>
        <p:cNvGrpSpPr/>
        <p:nvPr/>
      </p:nvGrpSpPr>
      <p:grpSpPr>
        <a:xfrm>
          <a:off x="0" y="0"/>
          <a:ext cx="0" cy="0"/>
          <a:chOff x="0" y="0"/>
          <a:chExt cx="0" cy="0"/>
        </a:xfrm>
      </p:grpSpPr>
      <p:grpSp>
        <p:nvGrpSpPr>
          <p:cNvPr id="138" name="Google Shape;138;p19"/>
          <p:cNvGrpSpPr/>
          <p:nvPr/>
        </p:nvGrpSpPr>
        <p:grpSpPr>
          <a:xfrm>
            <a:off x="2236075" y="654075"/>
            <a:ext cx="13815675" cy="6788649"/>
            <a:chOff x="-7" y="-2585347"/>
            <a:chExt cx="18420900" cy="9051532"/>
          </a:xfrm>
        </p:grpSpPr>
        <p:sp>
          <p:nvSpPr>
            <p:cNvPr id="139" name="Google Shape;139;p19"/>
            <p:cNvSpPr txBox="1"/>
            <p:nvPr/>
          </p:nvSpPr>
          <p:spPr>
            <a:xfrm>
              <a:off x="-7" y="-2585347"/>
              <a:ext cx="18420900" cy="8593325"/>
            </a:xfrm>
            <a:prstGeom prst="rect">
              <a:avLst/>
            </a:prstGeom>
            <a:noFill/>
            <a:ln>
              <a:noFill/>
            </a:ln>
          </p:spPr>
          <p:txBody>
            <a:bodyPr spcFirstLastPara="1" wrap="square" lIns="0" tIns="0" rIns="0" bIns="0" anchor="ctr" anchorCtr="0">
              <a:noAutofit/>
            </a:bodyPr>
            <a:lstStyle/>
            <a:p>
              <a:pPr marL="0" marR="0" lvl="0" indent="0" algn="ctr" rtl="0">
                <a:lnSpc>
                  <a:spcPct val="108000"/>
                </a:lnSpc>
                <a:spcBef>
                  <a:spcPts val="0"/>
                </a:spcBef>
                <a:spcAft>
                  <a:spcPts val="0"/>
                </a:spcAft>
                <a:buClr>
                  <a:srgbClr val="000000"/>
                </a:buClr>
                <a:buSzPts val="8800"/>
                <a:buFont typeface="Arial"/>
                <a:buNone/>
              </a:pPr>
              <a:r>
                <a:rPr lang="en-US" sz="6000" b="1" i="0" u="none" strike="noStrike" cap="none" dirty="0" smtClean="0">
                  <a:solidFill>
                    <a:srgbClr val="00BCD4"/>
                  </a:solidFill>
                  <a:latin typeface="Montserrat"/>
                  <a:ea typeface="Montserrat"/>
                  <a:cs typeface="Montserrat"/>
                  <a:sym typeface="Montserrat"/>
                </a:rPr>
                <a:t>BOOK</a:t>
              </a:r>
              <a:endParaRPr lang="hu-HU" sz="6000" b="1" i="0" u="none" strike="noStrike" cap="none" dirty="0" smtClean="0">
                <a:solidFill>
                  <a:srgbClr val="00BCD4"/>
                </a:solidFill>
                <a:latin typeface="Montserrat"/>
                <a:ea typeface="Montserrat"/>
                <a:cs typeface="Montserrat"/>
                <a:sym typeface="Montserrat"/>
              </a:endParaRPr>
            </a:p>
            <a:p>
              <a:pPr marL="0" marR="0" lvl="0" indent="0" algn="ctr" rtl="0">
                <a:lnSpc>
                  <a:spcPct val="108000"/>
                </a:lnSpc>
                <a:spcBef>
                  <a:spcPts val="0"/>
                </a:spcBef>
                <a:spcAft>
                  <a:spcPts val="0"/>
                </a:spcAft>
                <a:buClr>
                  <a:srgbClr val="000000"/>
                </a:buClr>
                <a:buSzPts val="8800"/>
                <a:buFont typeface="Arial"/>
                <a:buNone/>
              </a:pPr>
              <a:endParaRPr lang="hu-HU" sz="6000" b="1" i="0" u="none" strike="noStrike" cap="none" dirty="0" smtClean="0">
                <a:solidFill>
                  <a:srgbClr val="00BCD4"/>
                </a:solidFill>
                <a:latin typeface="Montserrat"/>
                <a:ea typeface="Montserrat"/>
                <a:cs typeface="Montserrat"/>
                <a:sym typeface="Montserrat"/>
              </a:endParaRPr>
            </a:p>
            <a:p>
              <a:pPr marL="0" marR="0" lvl="0" indent="0" algn="ctr" rtl="0">
                <a:lnSpc>
                  <a:spcPct val="108000"/>
                </a:lnSpc>
                <a:spcBef>
                  <a:spcPts val="0"/>
                </a:spcBef>
                <a:spcAft>
                  <a:spcPts val="0"/>
                </a:spcAft>
                <a:buClr>
                  <a:srgbClr val="000000"/>
                </a:buClr>
                <a:buSzPts val="8800"/>
                <a:buFont typeface="Arial"/>
                <a:buNone/>
              </a:pPr>
              <a:endParaRPr sz="6000" b="0" i="0" u="none" strike="noStrike" cap="none" dirty="0">
                <a:solidFill>
                  <a:srgbClr val="000000"/>
                </a:solidFill>
                <a:latin typeface="Arial"/>
                <a:ea typeface="Arial"/>
                <a:cs typeface="Arial"/>
                <a:sym typeface="Arial"/>
              </a:endParaRPr>
            </a:p>
          </p:txBody>
        </p:sp>
        <p:sp>
          <p:nvSpPr>
            <p:cNvPr id="140" name="Google Shape;140;p19"/>
            <p:cNvSpPr txBox="1"/>
            <p:nvPr/>
          </p:nvSpPr>
          <p:spPr>
            <a:xfrm>
              <a:off x="70143" y="5258385"/>
              <a:ext cx="18280500" cy="1207800"/>
            </a:xfrm>
            <a:prstGeom prst="rect">
              <a:avLst/>
            </a:prstGeom>
            <a:noFill/>
            <a:ln>
              <a:noFill/>
            </a:ln>
          </p:spPr>
          <p:txBody>
            <a:bodyPr spcFirstLastPara="1" wrap="square" lIns="0" tIns="0" rIns="0" bIns="0" anchor="t" anchorCtr="0">
              <a:noAutofit/>
            </a:bodyPr>
            <a:lstStyle/>
            <a:p>
              <a:pPr marL="0" marR="0" lvl="0" indent="0" algn="ctr" rtl="0">
                <a:lnSpc>
                  <a:spcPct val="139982"/>
                </a:lnSpc>
                <a:spcBef>
                  <a:spcPts val="0"/>
                </a:spcBef>
                <a:spcAft>
                  <a:spcPts val="0"/>
                </a:spcAft>
                <a:buClr>
                  <a:schemeClr val="dk1"/>
                </a:buClr>
                <a:buSzPts val="1100"/>
                <a:buFont typeface="Arial"/>
                <a:buNone/>
              </a:pPr>
              <a:endParaRPr sz="5600" b="0" i="0" u="none" strike="noStrike" cap="none">
                <a:solidFill>
                  <a:srgbClr val="00BCD4"/>
                </a:solidFill>
                <a:latin typeface="Montserrat"/>
                <a:ea typeface="Montserrat"/>
                <a:cs typeface="Montserrat"/>
                <a:sym typeface="Montserrat"/>
              </a:endParaRPr>
            </a:p>
            <a:p>
              <a:pPr marL="0" marR="0" lvl="0" indent="0" algn="ctr" rtl="0">
                <a:lnSpc>
                  <a:spcPct val="139982"/>
                </a:lnSpc>
                <a:spcBef>
                  <a:spcPts val="0"/>
                </a:spcBef>
                <a:spcAft>
                  <a:spcPts val="0"/>
                </a:spcAft>
                <a:buClr>
                  <a:srgbClr val="000000"/>
                </a:buClr>
                <a:buSzPts val="5600"/>
                <a:buFont typeface="Arial"/>
                <a:buNone/>
              </a:pPr>
              <a:endParaRPr sz="5600" b="0" i="0" u="none" strike="noStrike" cap="none">
                <a:solidFill>
                  <a:srgbClr val="00BCD4"/>
                </a:solidFill>
                <a:latin typeface="Montserrat"/>
                <a:ea typeface="Montserrat"/>
                <a:cs typeface="Montserrat"/>
                <a:sym typeface="Montserrat"/>
              </a:endParaRPr>
            </a:p>
          </p:txBody>
        </p:sp>
      </p:grpSp>
      <p:sp>
        <p:nvSpPr>
          <p:cNvPr id="141" name="Google Shape;141;p19"/>
          <p:cNvSpPr/>
          <p:nvPr/>
        </p:nvSpPr>
        <p:spPr>
          <a:xfrm>
            <a:off x="9100735" y="0"/>
            <a:ext cx="86400" cy="1618800"/>
          </a:xfrm>
          <a:prstGeom prst="rect">
            <a:avLst/>
          </a:prstGeom>
          <a:solidFill>
            <a:srgbClr val="29F3E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19"/>
          <p:cNvSpPr/>
          <p:nvPr/>
        </p:nvSpPr>
        <p:spPr>
          <a:xfrm>
            <a:off x="9100735" y="8664260"/>
            <a:ext cx="86400" cy="1618800"/>
          </a:xfrm>
          <a:prstGeom prst="rect">
            <a:avLst/>
          </a:prstGeom>
          <a:solidFill>
            <a:srgbClr val="29F3E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3" name="Google Shape;143;p19"/>
          <p:cNvPicPr preferRelativeResize="0"/>
          <p:nvPr/>
        </p:nvPicPr>
        <p:blipFill rotWithShape="1">
          <a:blip r:embed="rId3">
            <a:alphaModFix/>
          </a:blip>
          <a:srcRect/>
          <a:stretch/>
        </p:blipFill>
        <p:spPr>
          <a:xfrm rot="-5400000">
            <a:off x="17104108" y="9103107"/>
            <a:ext cx="1800598" cy="567188"/>
          </a:xfrm>
          <a:prstGeom prst="rect">
            <a:avLst/>
          </a:prstGeom>
          <a:noFill/>
          <a:ln>
            <a:noFill/>
          </a:ln>
        </p:spPr>
      </p:pic>
      <p:sp>
        <p:nvSpPr>
          <p:cNvPr id="8" name="Téglalap 7"/>
          <p:cNvSpPr/>
          <p:nvPr/>
        </p:nvSpPr>
        <p:spPr>
          <a:xfrm>
            <a:off x="4709933" y="4989612"/>
            <a:ext cx="8868133" cy="307777"/>
          </a:xfrm>
          <a:prstGeom prst="rect">
            <a:avLst/>
          </a:prstGeom>
        </p:spPr>
        <p:txBody>
          <a:bodyPr wrap="square">
            <a:spAutoFit/>
          </a:bodyPr>
          <a:lstStyle/>
          <a:p>
            <a:r>
              <a:rPr lang="hu-HU" dirty="0" smtClean="0"/>
              <a:t>https://depot.ceon.pl/bitstream/handle/123456789/16996/Consumer_protection.pdf?sequence=1&amp;isAllowed=y</a:t>
            </a:r>
            <a:endParaRPr lang="hu-HU" dirty="0"/>
          </a:p>
        </p:txBody>
      </p:sp>
      <p:pic>
        <p:nvPicPr>
          <p:cNvPr id="1026" name="Picture 2">
            <a:hlinkClick r:id="rId4"/>
          </p:cNvPr>
          <p:cNvPicPr>
            <a:picLocks noChangeAspect="1" noChangeArrowheads="1"/>
          </p:cNvPicPr>
          <p:nvPr/>
        </p:nvPicPr>
        <p:blipFill>
          <a:blip r:embed="rId5"/>
          <a:srcRect l="33935" t="16764" r="34946" b="4497"/>
          <a:stretch>
            <a:fillRect/>
          </a:stretch>
        </p:blipFill>
        <p:spPr bwMode="auto">
          <a:xfrm>
            <a:off x="6500553" y="1629296"/>
            <a:ext cx="5187141" cy="73827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BCD4"/>
        </a:solidFill>
        <a:effectLst/>
      </p:bgPr>
    </p:bg>
    <p:spTree>
      <p:nvGrpSpPr>
        <p:cNvPr id="1" name="Shape 147"/>
        <p:cNvGrpSpPr/>
        <p:nvPr/>
      </p:nvGrpSpPr>
      <p:grpSpPr>
        <a:xfrm>
          <a:off x="0" y="0"/>
          <a:ext cx="0" cy="0"/>
          <a:chOff x="0" y="0"/>
          <a:chExt cx="0" cy="0"/>
        </a:xfrm>
      </p:grpSpPr>
      <p:sp>
        <p:nvSpPr>
          <p:cNvPr id="148" name="Google Shape;148;p20"/>
          <p:cNvSpPr/>
          <p:nvPr/>
        </p:nvSpPr>
        <p:spPr>
          <a:xfrm>
            <a:off x="0" y="0"/>
            <a:ext cx="18288001" cy="24438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20"/>
          <p:cNvSpPr txBox="1"/>
          <p:nvPr/>
        </p:nvSpPr>
        <p:spPr>
          <a:xfrm>
            <a:off x="1270800" y="1061350"/>
            <a:ext cx="15746399" cy="973500"/>
          </a:xfrm>
          <a:prstGeom prst="rect">
            <a:avLst/>
          </a:prstGeom>
          <a:noFill/>
          <a:ln>
            <a:noFill/>
          </a:ln>
        </p:spPr>
        <p:txBody>
          <a:bodyPr spcFirstLastPara="1" wrap="square" lIns="0" tIns="0" rIns="0" bIns="0" anchor="t" anchorCtr="0">
            <a:noAutofit/>
          </a:bodyPr>
          <a:lstStyle/>
          <a:p>
            <a:pPr marL="0" marR="0" lvl="0" indent="0" algn="ctr" rtl="0">
              <a:lnSpc>
                <a:spcPct val="131000"/>
              </a:lnSpc>
              <a:spcBef>
                <a:spcPts val="0"/>
              </a:spcBef>
              <a:spcAft>
                <a:spcPts val="0"/>
              </a:spcAft>
              <a:buClr>
                <a:schemeClr val="dk1"/>
              </a:buClr>
              <a:buSzPts val="1100"/>
              <a:buFont typeface="Arial"/>
              <a:buNone/>
            </a:pPr>
            <a:r>
              <a:rPr lang="en-US" sz="3600" b="1" i="0" u="none" strike="noStrike" cap="none">
                <a:solidFill>
                  <a:srgbClr val="00BCD4"/>
                </a:solidFill>
                <a:latin typeface="Montserrat"/>
                <a:ea typeface="Montserrat"/>
                <a:cs typeface="Montserrat"/>
                <a:sym typeface="Montserrat"/>
              </a:rPr>
              <a:t>BOOK – Features and goals</a:t>
            </a:r>
            <a:endParaRPr sz="3600" b="1" i="0" u="none" strike="noStrike" cap="none">
              <a:solidFill>
                <a:srgbClr val="00BCD4"/>
              </a:solidFill>
              <a:latin typeface="Montserrat"/>
              <a:ea typeface="Montserrat"/>
              <a:cs typeface="Montserrat"/>
              <a:sym typeface="Montserrat"/>
            </a:endParaRPr>
          </a:p>
          <a:p>
            <a:pPr marL="0" marR="0" lvl="0" indent="0" algn="ctr" rtl="0">
              <a:lnSpc>
                <a:spcPct val="131000"/>
              </a:lnSpc>
              <a:spcBef>
                <a:spcPts val="0"/>
              </a:spcBef>
              <a:spcAft>
                <a:spcPts val="0"/>
              </a:spcAft>
              <a:buClr>
                <a:schemeClr val="dk1"/>
              </a:buClr>
              <a:buSzPts val="1100"/>
              <a:buFont typeface="Arial"/>
              <a:buNone/>
            </a:pPr>
            <a:endParaRPr sz="3600" b="1" i="0" u="none" strike="noStrike" cap="none">
              <a:solidFill>
                <a:srgbClr val="00BCD4"/>
              </a:solidFill>
              <a:latin typeface="Montserrat"/>
              <a:ea typeface="Montserrat"/>
              <a:cs typeface="Montserrat"/>
              <a:sym typeface="Montserrat"/>
            </a:endParaRPr>
          </a:p>
          <a:p>
            <a:pPr marL="0" marR="0" lvl="0" indent="0" algn="ctr" rtl="0">
              <a:lnSpc>
                <a:spcPct val="131000"/>
              </a:lnSpc>
              <a:spcBef>
                <a:spcPts val="0"/>
              </a:spcBef>
              <a:spcAft>
                <a:spcPts val="0"/>
              </a:spcAft>
              <a:buClr>
                <a:srgbClr val="000000"/>
              </a:buClr>
              <a:buSzPts val="1100"/>
              <a:buFont typeface="Arial"/>
              <a:buNone/>
            </a:pPr>
            <a:endParaRPr sz="3600" b="1" i="0" u="none" strike="noStrike" cap="none">
              <a:solidFill>
                <a:srgbClr val="00BCD4"/>
              </a:solidFill>
              <a:latin typeface="Montserrat"/>
              <a:ea typeface="Montserrat"/>
              <a:cs typeface="Montserrat"/>
              <a:sym typeface="Montserrat"/>
            </a:endParaRPr>
          </a:p>
          <a:p>
            <a:pPr marL="0" marR="0" lvl="0" indent="0" algn="ctr" rtl="0">
              <a:lnSpc>
                <a:spcPct val="131000"/>
              </a:lnSpc>
              <a:spcBef>
                <a:spcPts val="0"/>
              </a:spcBef>
              <a:spcAft>
                <a:spcPts val="0"/>
              </a:spcAft>
              <a:buClr>
                <a:srgbClr val="000000"/>
              </a:buClr>
              <a:buSzPts val="1100"/>
              <a:buFont typeface="Arial"/>
              <a:buNone/>
            </a:pPr>
            <a:endParaRPr sz="3600" b="1" i="0" u="none" strike="noStrike" cap="none">
              <a:solidFill>
                <a:srgbClr val="00BCD4"/>
              </a:solidFill>
              <a:latin typeface="Montserrat"/>
              <a:ea typeface="Montserrat"/>
              <a:cs typeface="Montserrat"/>
              <a:sym typeface="Montserrat"/>
            </a:endParaRPr>
          </a:p>
          <a:p>
            <a:pPr marL="0" marR="0" lvl="0" indent="0" algn="ctr" rtl="0">
              <a:lnSpc>
                <a:spcPct val="131000"/>
              </a:lnSpc>
              <a:spcBef>
                <a:spcPts val="0"/>
              </a:spcBef>
              <a:spcAft>
                <a:spcPts val="0"/>
              </a:spcAft>
              <a:buClr>
                <a:srgbClr val="000000"/>
              </a:buClr>
              <a:buSzPts val="3600"/>
              <a:buFont typeface="Arial"/>
              <a:buNone/>
            </a:pPr>
            <a:endParaRPr sz="3600" b="1" i="0" u="none" strike="noStrike" cap="none">
              <a:solidFill>
                <a:srgbClr val="00BCD4"/>
              </a:solidFill>
              <a:latin typeface="Montserrat"/>
              <a:ea typeface="Montserrat"/>
              <a:cs typeface="Montserrat"/>
              <a:sym typeface="Montserrat"/>
            </a:endParaRPr>
          </a:p>
        </p:txBody>
      </p:sp>
      <p:sp>
        <p:nvSpPr>
          <p:cNvPr id="150" name="Google Shape;150;p20"/>
          <p:cNvSpPr/>
          <p:nvPr/>
        </p:nvSpPr>
        <p:spPr>
          <a:xfrm>
            <a:off x="1028700" y="9171390"/>
            <a:ext cx="16230600" cy="870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1" name="Google Shape;151;p20"/>
          <p:cNvPicPr preferRelativeResize="0"/>
          <p:nvPr/>
        </p:nvPicPr>
        <p:blipFill rotWithShape="1">
          <a:blip r:embed="rId3">
            <a:alphaModFix/>
          </a:blip>
          <a:srcRect/>
          <a:stretch/>
        </p:blipFill>
        <p:spPr>
          <a:xfrm rot="-5400000">
            <a:off x="17104107" y="9103107"/>
            <a:ext cx="1800598" cy="567188"/>
          </a:xfrm>
          <a:prstGeom prst="rect">
            <a:avLst/>
          </a:prstGeom>
          <a:noFill/>
          <a:ln>
            <a:noFill/>
          </a:ln>
        </p:spPr>
      </p:pic>
      <p:sp>
        <p:nvSpPr>
          <p:cNvPr id="152" name="Google Shape;152;p20"/>
          <p:cNvSpPr txBox="1"/>
          <p:nvPr/>
        </p:nvSpPr>
        <p:spPr>
          <a:xfrm>
            <a:off x="1270800" y="3564325"/>
            <a:ext cx="15746399" cy="2331600"/>
          </a:xfrm>
          <a:prstGeom prst="rect">
            <a:avLst/>
          </a:prstGeom>
          <a:noFill/>
          <a:ln>
            <a:noFill/>
          </a:ln>
        </p:spPr>
        <p:txBody>
          <a:bodyPr spcFirstLastPara="1" wrap="square" lIns="0" tIns="0" rIns="0" bIns="0" anchor="t" anchorCtr="0">
            <a:noAutofit/>
          </a:bodyPr>
          <a:lstStyle/>
          <a:p>
            <a:pPr marL="0" marR="0" lvl="0" indent="0" algn="ctr" rtl="0">
              <a:lnSpc>
                <a:spcPct val="140000"/>
              </a:lnSpc>
              <a:spcBef>
                <a:spcPts val="0"/>
              </a:spcBef>
              <a:spcAft>
                <a:spcPts val="0"/>
              </a:spcAft>
              <a:buClr>
                <a:schemeClr val="dk1"/>
              </a:buClr>
              <a:buSzPts val="1100"/>
              <a:buFont typeface="Arial"/>
              <a:buNone/>
            </a:pPr>
            <a:r>
              <a:rPr lang="en-US" sz="3000" b="0" i="0" u="none" strike="noStrike" cap="none" dirty="0">
                <a:solidFill>
                  <a:srgbClr val="FFFFFF"/>
                </a:solidFill>
                <a:latin typeface="Montserrat"/>
                <a:ea typeface="Montserrat"/>
                <a:cs typeface="Montserrat"/>
                <a:sym typeface="Montserrat"/>
              </a:rPr>
              <a:t>Theoretical background on the study of the </a:t>
            </a:r>
            <a:endParaRPr sz="3000" b="0" i="0" u="none" strike="noStrike" cap="none" dirty="0">
              <a:solidFill>
                <a:srgbClr val="FFFFFF"/>
              </a:solidFill>
              <a:latin typeface="Montserrat"/>
              <a:ea typeface="Montserrat"/>
              <a:cs typeface="Montserrat"/>
              <a:sym typeface="Montserrat"/>
            </a:endParaRPr>
          </a:p>
          <a:p>
            <a:pPr marL="0" marR="0" lvl="0" indent="0" algn="ctr" rtl="0">
              <a:lnSpc>
                <a:spcPct val="140000"/>
              </a:lnSpc>
              <a:spcBef>
                <a:spcPts val="0"/>
              </a:spcBef>
              <a:spcAft>
                <a:spcPts val="0"/>
              </a:spcAft>
              <a:buClr>
                <a:schemeClr val="dk1"/>
              </a:buClr>
              <a:buSzPts val="1100"/>
              <a:buFont typeface="Arial"/>
              <a:buNone/>
            </a:pPr>
            <a:r>
              <a:rPr lang="en-US" sz="3000" b="0" i="0" u="none" strike="noStrike" cap="none" dirty="0">
                <a:solidFill>
                  <a:srgbClr val="FFFFFF"/>
                </a:solidFill>
                <a:latin typeface="Montserrat"/>
                <a:ea typeface="Montserrat"/>
                <a:cs typeface="Montserrat"/>
                <a:sym typeface="Montserrat"/>
              </a:rPr>
              <a:t>consumers’ </a:t>
            </a:r>
            <a:r>
              <a:rPr lang="en-US" sz="3000" b="0" i="0" u="none" strike="noStrike" cap="none" dirty="0" smtClean="0">
                <a:solidFill>
                  <a:srgbClr val="FFFFFF"/>
                </a:solidFill>
                <a:latin typeface="Montserrat"/>
                <a:ea typeface="Montserrat"/>
                <a:cs typeface="Montserrat"/>
                <a:sym typeface="Montserrat"/>
              </a:rPr>
              <a:t>protection</a:t>
            </a:r>
            <a:r>
              <a:rPr lang="hu-HU" sz="3000" b="0" i="0" u="none" strike="noStrike" cap="none" dirty="0" smtClean="0">
                <a:solidFill>
                  <a:srgbClr val="FFFFFF"/>
                </a:solidFill>
                <a:latin typeface="Montserrat"/>
                <a:ea typeface="Montserrat"/>
                <a:cs typeface="Montserrat"/>
                <a:sym typeface="Montserrat"/>
              </a:rPr>
              <a:t>:</a:t>
            </a:r>
            <a:r>
              <a:rPr lang="en-US" sz="3000" b="0" i="0" u="none" strike="noStrike" cap="none" dirty="0" smtClean="0">
                <a:solidFill>
                  <a:srgbClr val="FFFFFF"/>
                </a:solidFill>
                <a:latin typeface="Montserrat"/>
                <a:ea typeface="Montserrat"/>
                <a:cs typeface="Montserrat"/>
                <a:sym typeface="Montserrat"/>
              </a:rPr>
              <a:t> </a:t>
            </a:r>
            <a:r>
              <a:rPr lang="en-US" sz="3000" b="0" i="0" u="none" strike="noStrike" cap="none" dirty="0">
                <a:solidFill>
                  <a:srgbClr val="FFFFFF"/>
                </a:solidFill>
                <a:latin typeface="Montserrat"/>
                <a:ea typeface="Montserrat"/>
                <a:cs typeface="Montserrat"/>
                <a:sym typeface="Montserrat"/>
              </a:rPr>
              <a:t>rights, risks and solutions.</a:t>
            </a:r>
            <a:endParaRPr sz="3000" b="0" i="0" u="none" strike="noStrike" cap="none" dirty="0">
              <a:solidFill>
                <a:srgbClr val="FFFFFF"/>
              </a:solidFill>
              <a:latin typeface="Montserrat"/>
              <a:ea typeface="Montserrat"/>
              <a:cs typeface="Montserrat"/>
              <a:sym typeface="Montserrat"/>
            </a:endParaRPr>
          </a:p>
          <a:p>
            <a:pPr marL="0" marR="0" lvl="0" indent="0" algn="ctr" rtl="0">
              <a:lnSpc>
                <a:spcPct val="140000"/>
              </a:lnSpc>
              <a:spcBef>
                <a:spcPts val="0"/>
              </a:spcBef>
              <a:spcAft>
                <a:spcPts val="0"/>
              </a:spcAft>
              <a:buClr>
                <a:schemeClr val="dk1"/>
              </a:buClr>
              <a:buSzPts val="1100"/>
              <a:buFont typeface="Arial"/>
              <a:buNone/>
            </a:pPr>
            <a:endParaRPr sz="3000" b="0" i="0" u="none" strike="noStrike" cap="none" dirty="0">
              <a:solidFill>
                <a:srgbClr val="FFFFFF"/>
              </a:solidFill>
              <a:latin typeface="Montserrat"/>
              <a:ea typeface="Montserrat"/>
              <a:cs typeface="Montserrat"/>
              <a:sym typeface="Montserrat"/>
            </a:endParaRPr>
          </a:p>
          <a:p>
            <a:pPr marL="0" marR="0" lvl="0" indent="0" algn="just" rtl="0">
              <a:lnSpc>
                <a:spcPct val="140000"/>
              </a:lnSpc>
              <a:spcBef>
                <a:spcPts val="0"/>
              </a:spcBef>
              <a:spcAft>
                <a:spcPts val="0"/>
              </a:spcAft>
              <a:buClr>
                <a:srgbClr val="000000"/>
              </a:buClr>
              <a:buSzPts val="3000"/>
              <a:buFont typeface="Arial"/>
              <a:buNone/>
            </a:pPr>
            <a:endParaRPr sz="3000" b="0" i="0" u="none" strike="noStrike" cap="none" dirty="0">
              <a:solidFill>
                <a:srgbClr val="FFFFFF"/>
              </a:solidFill>
              <a:latin typeface="Montserrat"/>
              <a:ea typeface="Montserrat"/>
              <a:cs typeface="Montserrat"/>
              <a:sym typeface="Montserrat"/>
            </a:endParaRPr>
          </a:p>
          <a:p>
            <a:pPr marL="0" marR="0" lvl="0" indent="0" algn="ctr" rtl="0">
              <a:lnSpc>
                <a:spcPct val="140000"/>
              </a:lnSpc>
              <a:spcBef>
                <a:spcPts val="0"/>
              </a:spcBef>
              <a:spcAft>
                <a:spcPts val="0"/>
              </a:spcAft>
              <a:buClr>
                <a:srgbClr val="000000"/>
              </a:buClr>
              <a:buSzPts val="3300"/>
              <a:buFont typeface="Arial"/>
              <a:buNone/>
            </a:pPr>
            <a:endParaRPr sz="3300" b="0" i="0" u="none" strike="noStrike" cap="none" dirty="0">
              <a:solidFill>
                <a:srgbClr val="FFFFFF"/>
              </a:solidFill>
              <a:latin typeface="Montserrat"/>
              <a:ea typeface="Montserrat"/>
              <a:cs typeface="Montserrat"/>
              <a:sym typeface="Montserrat"/>
            </a:endParaRPr>
          </a:p>
        </p:txBody>
      </p:sp>
      <p:sp>
        <p:nvSpPr>
          <p:cNvPr id="153" name="Google Shape;153;p20"/>
          <p:cNvSpPr txBox="1"/>
          <p:nvPr/>
        </p:nvSpPr>
        <p:spPr>
          <a:xfrm>
            <a:off x="1270800" y="5291175"/>
            <a:ext cx="15746400" cy="2759700"/>
          </a:xfrm>
          <a:prstGeom prst="rect">
            <a:avLst/>
          </a:prstGeom>
          <a:noFill/>
          <a:ln>
            <a:noFill/>
          </a:ln>
        </p:spPr>
        <p:txBody>
          <a:bodyPr spcFirstLastPara="1" wrap="square" lIns="0" tIns="0" rIns="0" bIns="0" anchor="t" anchorCtr="0">
            <a:noAutofit/>
          </a:bodyPr>
          <a:lstStyle/>
          <a:p>
            <a:pPr marL="457200" marR="0" lvl="0" indent="-419100" algn="ctr" rtl="0">
              <a:lnSpc>
                <a:spcPct val="140000"/>
              </a:lnSpc>
              <a:spcBef>
                <a:spcPts val="0"/>
              </a:spcBef>
              <a:spcAft>
                <a:spcPts val="0"/>
              </a:spcAft>
              <a:buClr>
                <a:srgbClr val="FFFFFF"/>
              </a:buClr>
              <a:buSzPts val="3000"/>
              <a:buFont typeface="Montserrat"/>
              <a:buChar char="●"/>
            </a:pPr>
            <a:r>
              <a:rPr lang="en-US" sz="3000" b="0" i="0" u="none" strike="noStrike" cap="none" dirty="0">
                <a:solidFill>
                  <a:srgbClr val="FFFFFF"/>
                </a:solidFill>
                <a:latin typeface="Montserrat"/>
                <a:ea typeface="Montserrat"/>
                <a:cs typeface="Montserrat"/>
                <a:sym typeface="Montserrat"/>
              </a:rPr>
              <a:t>The analysis and characteristics of the </a:t>
            </a:r>
            <a:r>
              <a:rPr lang="en-US" sz="3000" b="0" i="0" u="none" strike="noStrike" cap="none" dirty="0" smtClean="0">
                <a:solidFill>
                  <a:srgbClr val="FFFFFF"/>
                </a:solidFill>
                <a:latin typeface="Montserrat"/>
                <a:ea typeface="Montserrat"/>
                <a:cs typeface="Montserrat"/>
                <a:sym typeface="Montserrat"/>
              </a:rPr>
              <a:t>consumer</a:t>
            </a:r>
            <a:r>
              <a:rPr lang="hu-HU" sz="3000" b="0" i="0" u="none" strike="noStrike" cap="none" dirty="0" smtClean="0">
                <a:solidFill>
                  <a:srgbClr val="FFFFFF"/>
                </a:solidFill>
                <a:latin typeface="Montserrat"/>
                <a:ea typeface="Montserrat"/>
                <a:cs typeface="Montserrat"/>
                <a:sym typeface="Montserrat"/>
              </a:rPr>
              <a:t>s</a:t>
            </a:r>
            <a:r>
              <a:rPr lang="en-US" sz="3000" b="0" i="0" u="none" strike="noStrike" cap="none" dirty="0" smtClean="0">
                <a:solidFill>
                  <a:srgbClr val="FFFFFF"/>
                </a:solidFill>
                <a:latin typeface="Montserrat"/>
                <a:ea typeface="Montserrat"/>
                <a:cs typeface="Montserrat"/>
                <a:sym typeface="Montserrat"/>
              </a:rPr>
              <a:t> </a:t>
            </a:r>
            <a:r>
              <a:rPr lang="hu-HU" sz="3000" b="0" i="0" u="none" strike="noStrike" cap="none" dirty="0" smtClean="0">
                <a:solidFill>
                  <a:srgbClr val="FFFFFF"/>
                </a:solidFill>
                <a:latin typeface="Montserrat"/>
                <a:ea typeface="Montserrat"/>
                <a:cs typeface="Montserrat"/>
                <a:sym typeface="Montserrat"/>
              </a:rPr>
              <a:t>i</a:t>
            </a:r>
            <a:r>
              <a:rPr lang="en-US" sz="3000" b="0" i="0" u="none" strike="noStrike" cap="none" dirty="0" smtClean="0">
                <a:solidFill>
                  <a:srgbClr val="FFFFFF"/>
                </a:solidFill>
                <a:latin typeface="Montserrat"/>
                <a:ea typeface="Montserrat"/>
                <a:cs typeface="Montserrat"/>
                <a:sym typeface="Montserrat"/>
              </a:rPr>
              <a:t>n </a:t>
            </a:r>
            <a:r>
              <a:rPr lang="en-US" sz="3000" b="0" i="0" u="none" strike="noStrike" cap="none" dirty="0">
                <a:solidFill>
                  <a:srgbClr val="FFFFFF"/>
                </a:solidFill>
                <a:latin typeface="Montserrat"/>
                <a:ea typeface="Montserrat"/>
                <a:cs typeface="Montserrat"/>
                <a:sym typeface="Montserrat"/>
              </a:rPr>
              <a:t>the European traditional </a:t>
            </a:r>
            <a:r>
              <a:rPr lang="en-US" sz="3000" b="0" i="0" u="none" strike="noStrike" cap="none" dirty="0" smtClean="0">
                <a:solidFill>
                  <a:srgbClr val="FFFFFF"/>
                </a:solidFill>
                <a:latin typeface="Montserrat"/>
                <a:ea typeface="Montserrat"/>
                <a:cs typeface="Montserrat"/>
                <a:sym typeface="Montserrat"/>
              </a:rPr>
              <a:t> </a:t>
            </a:r>
            <a:r>
              <a:rPr lang="en-US" sz="3000" b="0" i="0" u="none" strike="noStrike" cap="none" dirty="0">
                <a:solidFill>
                  <a:srgbClr val="FFFFFF"/>
                </a:solidFill>
                <a:latin typeface="Montserrat"/>
                <a:ea typeface="Montserrat"/>
                <a:cs typeface="Montserrat"/>
                <a:sym typeface="Montserrat"/>
              </a:rPr>
              <a:t>and </a:t>
            </a:r>
            <a:r>
              <a:rPr lang="en-US" sz="3000" b="0" i="0" u="none" strike="noStrike" cap="none" dirty="0" smtClean="0">
                <a:solidFill>
                  <a:srgbClr val="FFFFFF"/>
                </a:solidFill>
                <a:latin typeface="Montserrat"/>
                <a:ea typeface="Montserrat"/>
                <a:cs typeface="Montserrat"/>
                <a:sym typeface="Montserrat"/>
              </a:rPr>
              <a:t>e-market</a:t>
            </a:r>
            <a:r>
              <a:rPr lang="hu-HU" sz="3000" b="0" i="0" u="none" strike="noStrike" cap="none" dirty="0" smtClean="0">
                <a:solidFill>
                  <a:srgbClr val="FFFFFF"/>
                </a:solidFill>
                <a:latin typeface="Montserrat"/>
                <a:ea typeface="Montserrat"/>
                <a:cs typeface="Montserrat"/>
                <a:sym typeface="Montserrat"/>
              </a:rPr>
              <a:t>s;</a:t>
            </a:r>
            <a:endParaRPr sz="3000" b="0" i="0" u="none" strike="noStrike" cap="none" dirty="0">
              <a:solidFill>
                <a:srgbClr val="FFFFFF"/>
              </a:solidFill>
              <a:latin typeface="Montserrat"/>
              <a:ea typeface="Montserrat"/>
              <a:cs typeface="Montserrat"/>
              <a:sym typeface="Montserrat"/>
            </a:endParaRPr>
          </a:p>
          <a:p>
            <a:pPr marL="457200" marR="0" lvl="0" indent="-419100" algn="ctr" rtl="0">
              <a:lnSpc>
                <a:spcPct val="140000"/>
              </a:lnSpc>
              <a:spcBef>
                <a:spcPts val="0"/>
              </a:spcBef>
              <a:spcAft>
                <a:spcPts val="0"/>
              </a:spcAft>
              <a:buClr>
                <a:srgbClr val="FFFFFF"/>
              </a:buClr>
              <a:buSzPts val="3000"/>
              <a:buFont typeface="Montserrat"/>
              <a:buChar char="●"/>
            </a:pPr>
            <a:r>
              <a:rPr lang="en-US" sz="3000" b="0" i="0" u="none" strike="noStrike" cap="none" dirty="0">
                <a:solidFill>
                  <a:srgbClr val="FFFFFF"/>
                </a:solidFill>
                <a:latin typeface="Montserrat"/>
                <a:ea typeface="Montserrat"/>
                <a:cs typeface="Montserrat"/>
                <a:sym typeface="Montserrat"/>
              </a:rPr>
              <a:t>The identification of the consumer’s </a:t>
            </a:r>
            <a:r>
              <a:rPr lang="en-US" sz="3000" b="0" i="0" u="none" strike="noStrike" cap="none" dirty="0" smtClean="0">
                <a:solidFill>
                  <a:srgbClr val="FFFFFF"/>
                </a:solidFill>
                <a:latin typeface="Montserrat"/>
                <a:ea typeface="Montserrat"/>
                <a:cs typeface="Montserrat"/>
                <a:sym typeface="Montserrat"/>
              </a:rPr>
              <a:t>rights</a:t>
            </a:r>
            <a:r>
              <a:rPr lang="hu-HU" sz="3000" b="0" i="0" u="none" strike="noStrike" cap="none" dirty="0" smtClean="0">
                <a:solidFill>
                  <a:srgbClr val="FFFFFF"/>
                </a:solidFill>
                <a:latin typeface="Montserrat"/>
                <a:ea typeface="Montserrat"/>
                <a:cs typeface="Montserrat"/>
                <a:sym typeface="Montserrat"/>
              </a:rPr>
              <a:t>;</a:t>
            </a:r>
            <a:endParaRPr sz="3000" b="0" i="0" u="none" strike="noStrike" cap="none" dirty="0">
              <a:solidFill>
                <a:srgbClr val="FFFFFF"/>
              </a:solidFill>
              <a:latin typeface="Montserrat"/>
              <a:ea typeface="Montserrat"/>
              <a:cs typeface="Montserrat"/>
              <a:sym typeface="Montserrat"/>
            </a:endParaRPr>
          </a:p>
          <a:p>
            <a:pPr marL="457200" marR="0" lvl="0" indent="-419100" algn="ctr" rtl="0">
              <a:lnSpc>
                <a:spcPct val="140000"/>
              </a:lnSpc>
              <a:spcBef>
                <a:spcPts val="0"/>
              </a:spcBef>
              <a:spcAft>
                <a:spcPts val="0"/>
              </a:spcAft>
              <a:buClr>
                <a:srgbClr val="FFFFFF"/>
              </a:buClr>
              <a:buSzPts val="3000"/>
              <a:buFont typeface="Montserrat"/>
              <a:buChar char="●"/>
            </a:pPr>
            <a:r>
              <a:rPr lang="en-US" sz="3000" b="0" i="0" u="none" strike="noStrike" cap="none" dirty="0">
                <a:solidFill>
                  <a:srgbClr val="FFFFFF"/>
                </a:solidFill>
                <a:latin typeface="Montserrat"/>
                <a:ea typeface="Montserrat"/>
                <a:cs typeface="Montserrat"/>
                <a:sym typeface="Montserrat"/>
              </a:rPr>
              <a:t>The identification and characteristics of the European institutions which provide a practical insight into the consumer’s protection </a:t>
            </a:r>
            <a:r>
              <a:rPr lang="hu-HU" sz="3000" b="0" i="0" u="none" strike="noStrike" cap="none" dirty="0" smtClean="0">
                <a:solidFill>
                  <a:srgbClr val="FFFFFF"/>
                </a:solidFill>
                <a:latin typeface="Montserrat"/>
                <a:ea typeface="Montserrat"/>
                <a:cs typeface="Montserrat"/>
                <a:sym typeface="Montserrat"/>
              </a:rPr>
              <a:t>i</a:t>
            </a:r>
            <a:r>
              <a:rPr lang="en-US" sz="3000" b="0" i="0" u="none" strike="noStrike" cap="none" dirty="0" smtClean="0">
                <a:solidFill>
                  <a:srgbClr val="FFFFFF"/>
                </a:solidFill>
                <a:latin typeface="Montserrat"/>
                <a:ea typeface="Montserrat"/>
                <a:cs typeface="Montserrat"/>
                <a:sym typeface="Montserrat"/>
              </a:rPr>
              <a:t>n </a:t>
            </a:r>
            <a:r>
              <a:rPr lang="en-US" sz="3000" b="0" i="0" u="none" strike="noStrike" cap="none" dirty="0">
                <a:solidFill>
                  <a:srgbClr val="FFFFFF"/>
                </a:solidFill>
                <a:latin typeface="Montserrat"/>
                <a:ea typeface="Montserrat"/>
                <a:cs typeface="Montserrat"/>
                <a:sym typeface="Montserrat"/>
              </a:rPr>
              <a:t>the European Single Market.</a:t>
            </a:r>
            <a:endParaRPr sz="3000" b="0" i="0" u="none" strike="noStrike" cap="none" dirty="0">
              <a:solidFill>
                <a:srgbClr val="FFFFFF"/>
              </a:solidFill>
              <a:latin typeface="Montserrat"/>
              <a:ea typeface="Montserrat"/>
              <a:cs typeface="Montserrat"/>
              <a:sym typeface="Montserrat"/>
            </a:endParaRPr>
          </a:p>
          <a:p>
            <a:pPr marL="0" marR="0" lvl="0" indent="0" algn="just" rtl="0">
              <a:lnSpc>
                <a:spcPct val="140000"/>
              </a:lnSpc>
              <a:spcBef>
                <a:spcPts val="0"/>
              </a:spcBef>
              <a:spcAft>
                <a:spcPts val="0"/>
              </a:spcAft>
              <a:buClr>
                <a:schemeClr val="dk1"/>
              </a:buClr>
              <a:buSzPts val="1100"/>
              <a:buFont typeface="Arial"/>
              <a:buNone/>
            </a:pPr>
            <a:endParaRPr sz="3000" b="0" i="0" u="none" strike="noStrike" cap="none" dirty="0">
              <a:solidFill>
                <a:srgbClr val="FFFFFF"/>
              </a:solidFill>
              <a:latin typeface="Montserrat"/>
              <a:ea typeface="Montserrat"/>
              <a:cs typeface="Montserrat"/>
              <a:sym typeface="Montserrat"/>
            </a:endParaRPr>
          </a:p>
          <a:p>
            <a:pPr marL="0" marR="0" lvl="0" indent="0" algn="just" rtl="0">
              <a:lnSpc>
                <a:spcPct val="140000"/>
              </a:lnSpc>
              <a:spcBef>
                <a:spcPts val="0"/>
              </a:spcBef>
              <a:spcAft>
                <a:spcPts val="0"/>
              </a:spcAft>
              <a:buClr>
                <a:srgbClr val="000000"/>
              </a:buClr>
              <a:buSzPts val="3000"/>
              <a:buFont typeface="Arial"/>
              <a:buNone/>
            </a:pPr>
            <a:endParaRPr sz="3000" b="0" i="0" u="none" strike="noStrike" cap="none" dirty="0">
              <a:solidFill>
                <a:srgbClr val="FFFFFF"/>
              </a:solidFill>
              <a:latin typeface="Montserrat"/>
              <a:ea typeface="Montserrat"/>
              <a:cs typeface="Montserrat"/>
              <a:sym typeface="Montserrat"/>
            </a:endParaRPr>
          </a:p>
          <a:p>
            <a:pPr marL="0" marR="0" lvl="0" indent="0" algn="ctr" rtl="0">
              <a:lnSpc>
                <a:spcPct val="140000"/>
              </a:lnSpc>
              <a:spcBef>
                <a:spcPts val="0"/>
              </a:spcBef>
              <a:spcAft>
                <a:spcPts val="0"/>
              </a:spcAft>
              <a:buClr>
                <a:srgbClr val="000000"/>
              </a:buClr>
              <a:buSzPts val="3300"/>
              <a:buFont typeface="Arial"/>
              <a:buNone/>
            </a:pPr>
            <a:endParaRPr sz="3300" b="0" i="0" u="none" strike="noStrike" cap="none" dirty="0">
              <a:solidFill>
                <a:srgbClr val="FFFFFF"/>
              </a:solidFill>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BCD4"/>
        </a:solidFill>
        <a:effectLst/>
      </p:bgPr>
    </p:bg>
    <p:spTree>
      <p:nvGrpSpPr>
        <p:cNvPr id="1" name="Shape 157"/>
        <p:cNvGrpSpPr/>
        <p:nvPr/>
      </p:nvGrpSpPr>
      <p:grpSpPr>
        <a:xfrm>
          <a:off x="0" y="0"/>
          <a:ext cx="0" cy="0"/>
          <a:chOff x="0" y="0"/>
          <a:chExt cx="0" cy="0"/>
        </a:xfrm>
      </p:grpSpPr>
      <p:sp>
        <p:nvSpPr>
          <p:cNvPr id="158" name="Google Shape;158;p21"/>
          <p:cNvSpPr/>
          <p:nvPr/>
        </p:nvSpPr>
        <p:spPr>
          <a:xfrm>
            <a:off x="0" y="0"/>
            <a:ext cx="18288001" cy="24438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21"/>
          <p:cNvSpPr txBox="1"/>
          <p:nvPr/>
        </p:nvSpPr>
        <p:spPr>
          <a:xfrm>
            <a:off x="1270800" y="1061350"/>
            <a:ext cx="15746399" cy="973500"/>
          </a:xfrm>
          <a:prstGeom prst="rect">
            <a:avLst/>
          </a:prstGeom>
          <a:noFill/>
          <a:ln>
            <a:noFill/>
          </a:ln>
        </p:spPr>
        <p:txBody>
          <a:bodyPr spcFirstLastPara="1" wrap="square" lIns="0" tIns="0" rIns="0" bIns="0" anchor="t" anchorCtr="0">
            <a:noAutofit/>
          </a:bodyPr>
          <a:lstStyle/>
          <a:p>
            <a:pPr marL="0" marR="0" lvl="0" indent="0" algn="ctr" rtl="0">
              <a:lnSpc>
                <a:spcPct val="131000"/>
              </a:lnSpc>
              <a:spcBef>
                <a:spcPts val="0"/>
              </a:spcBef>
              <a:spcAft>
                <a:spcPts val="0"/>
              </a:spcAft>
              <a:buClr>
                <a:srgbClr val="000000"/>
              </a:buClr>
              <a:buSzPts val="1100"/>
              <a:buFont typeface="Arial"/>
              <a:buNone/>
            </a:pPr>
            <a:r>
              <a:rPr lang="en-US" sz="3600" b="1" i="0" u="none" strike="noStrike" cap="none">
                <a:solidFill>
                  <a:srgbClr val="00BCD4"/>
                </a:solidFill>
                <a:latin typeface="Montserrat"/>
                <a:ea typeface="Montserrat"/>
                <a:cs typeface="Montserrat"/>
                <a:sym typeface="Montserrat"/>
              </a:rPr>
              <a:t>BOOK – Features and goals</a:t>
            </a:r>
            <a:endParaRPr sz="3600" b="1" i="0" u="none" strike="noStrike" cap="none">
              <a:solidFill>
                <a:srgbClr val="00BCD4"/>
              </a:solidFill>
              <a:latin typeface="Montserrat"/>
              <a:ea typeface="Montserrat"/>
              <a:cs typeface="Montserrat"/>
              <a:sym typeface="Montserrat"/>
            </a:endParaRPr>
          </a:p>
          <a:p>
            <a:pPr marL="0" marR="0" lvl="0" indent="0" algn="ctr" rtl="0">
              <a:lnSpc>
                <a:spcPct val="131000"/>
              </a:lnSpc>
              <a:spcBef>
                <a:spcPts val="0"/>
              </a:spcBef>
              <a:spcAft>
                <a:spcPts val="0"/>
              </a:spcAft>
              <a:buClr>
                <a:srgbClr val="000000"/>
              </a:buClr>
              <a:buSzPts val="1100"/>
              <a:buFont typeface="Arial"/>
              <a:buNone/>
            </a:pPr>
            <a:endParaRPr sz="3600" b="1" i="0" u="none" strike="noStrike" cap="none">
              <a:solidFill>
                <a:srgbClr val="00BCD4"/>
              </a:solidFill>
              <a:latin typeface="Montserrat"/>
              <a:ea typeface="Montserrat"/>
              <a:cs typeface="Montserrat"/>
              <a:sym typeface="Montserrat"/>
            </a:endParaRPr>
          </a:p>
          <a:p>
            <a:pPr marL="0" marR="0" lvl="0" indent="0" algn="ctr" rtl="0">
              <a:lnSpc>
                <a:spcPct val="131000"/>
              </a:lnSpc>
              <a:spcBef>
                <a:spcPts val="0"/>
              </a:spcBef>
              <a:spcAft>
                <a:spcPts val="0"/>
              </a:spcAft>
              <a:buClr>
                <a:srgbClr val="000000"/>
              </a:buClr>
              <a:buSzPts val="1100"/>
              <a:buFont typeface="Arial"/>
              <a:buNone/>
            </a:pPr>
            <a:endParaRPr sz="3600" b="1" i="0" u="none" strike="noStrike" cap="none">
              <a:solidFill>
                <a:srgbClr val="00BCD4"/>
              </a:solidFill>
              <a:latin typeface="Montserrat"/>
              <a:ea typeface="Montserrat"/>
              <a:cs typeface="Montserrat"/>
              <a:sym typeface="Montserrat"/>
            </a:endParaRPr>
          </a:p>
          <a:p>
            <a:pPr marL="0" marR="0" lvl="0" indent="0" algn="ctr" rtl="0">
              <a:lnSpc>
                <a:spcPct val="131000"/>
              </a:lnSpc>
              <a:spcBef>
                <a:spcPts val="0"/>
              </a:spcBef>
              <a:spcAft>
                <a:spcPts val="0"/>
              </a:spcAft>
              <a:buClr>
                <a:srgbClr val="000000"/>
              </a:buClr>
              <a:buSzPts val="1100"/>
              <a:buFont typeface="Arial"/>
              <a:buNone/>
            </a:pPr>
            <a:endParaRPr sz="3600" b="1" i="0" u="none" strike="noStrike" cap="none">
              <a:solidFill>
                <a:srgbClr val="00BCD4"/>
              </a:solidFill>
              <a:latin typeface="Montserrat"/>
              <a:ea typeface="Montserrat"/>
              <a:cs typeface="Montserrat"/>
              <a:sym typeface="Montserrat"/>
            </a:endParaRPr>
          </a:p>
          <a:p>
            <a:pPr marL="0" marR="0" lvl="0" indent="0" algn="ctr" rtl="0">
              <a:lnSpc>
                <a:spcPct val="131000"/>
              </a:lnSpc>
              <a:spcBef>
                <a:spcPts val="0"/>
              </a:spcBef>
              <a:spcAft>
                <a:spcPts val="0"/>
              </a:spcAft>
              <a:buClr>
                <a:srgbClr val="000000"/>
              </a:buClr>
              <a:buSzPts val="3600"/>
              <a:buFont typeface="Arial"/>
              <a:buNone/>
            </a:pPr>
            <a:endParaRPr sz="3600" b="1" i="0" u="none" strike="noStrike" cap="none">
              <a:solidFill>
                <a:srgbClr val="00BCD4"/>
              </a:solidFill>
              <a:latin typeface="Montserrat"/>
              <a:ea typeface="Montserrat"/>
              <a:cs typeface="Montserrat"/>
              <a:sym typeface="Montserrat"/>
            </a:endParaRPr>
          </a:p>
        </p:txBody>
      </p:sp>
      <p:sp>
        <p:nvSpPr>
          <p:cNvPr id="160" name="Google Shape;160;p21"/>
          <p:cNvSpPr/>
          <p:nvPr/>
        </p:nvSpPr>
        <p:spPr>
          <a:xfrm>
            <a:off x="1028700" y="9171390"/>
            <a:ext cx="16230600" cy="870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1" name="Google Shape;161;p21"/>
          <p:cNvPicPr preferRelativeResize="0"/>
          <p:nvPr/>
        </p:nvPicPr>
        <p:blipFill rotWithShape="1">
          <a:blip r:embed="rId3">
            <a:alphaModFix/>
          </a:blip>
          <a:srcRect/>
          <a:stretch/>
        </p:blipFill>
        <p:spPr>
          <a:xfrm rot="-5400000">
            <a:off x="17104107" y="9103107"/>
            <a:ext cx="1800598" cy="567188"/>
          </a:xfrm>
          <a:prstGeom prst="rect">
            <a:avLst/>
          </a:prstGeom>
          <a:noFill/>
          <a:ln>
            <a:noFill/>
          </a:ln>
        </p:spPr>
      </p:pic>
      <p:sp>
        <p:nvSpPr>
          <p:cNvPr id="162" name="Google Shape;162;p21"/>
          <p:cNvSpPr txBox="1"/>
          <p:nvPr/>
        </p:nvSpPr>
        <p:spPr>
          <a:xfrm>
            <a:off x="1270800" y="3564325"/>
            <a:ext cx="15746399" cy="2331600"/>
          </a:xfrm>
          <a:prstGeom prst="rect">
            <a:avLst/>
          </a:prstGeom>
          <a:noFill/>
          <a:ln>
            <a:noFill/>
          </a:ln>
        </p:spPr>
        <p:txBody>
          <a:bodyPr spcFirstLastPara="1" wrap="square" lIns="0" tIns="0" rIns="0" bIns="0" anchor="t" anchorCtr="0">
            <a:noAutofit/>
          </a:bodyPr>
          <a:lstStyle/>
          <a:p>
            <a:pPr marL="457200" marR="0" lvl="0" indent="0" algn="just" rtl="0">
              <a:lnSpc>
                <a:spcPct val="140000"/>
              </a:lnSpc>
              <a:spcBef>
                <a:spcPts val="0"/>
              </a:spcBef>
              <a:spcAft>
                <a:spcPts val="0"/>
              </a:spcAft>
              <a:buNone/>
            </a:pPr>
            <a:endParaRPr sz="3000" b="0" i="0" u="none" strike="noStrike" cap="none" dirty="0">
              <a:solidFill>
                <a:srgbClr val="FFFFFF"/>
              </a:solidFill>
              <a:latin typeface="Montserrat"/>
              <a:ea typeface="Montserrat"/>
              <a:cs typeface="Montserrat"/>
              <a:sym typeface="Montserrat"/>
            </a:endParaRPr>
          </a:p>
          <a:p>
            <a:pPr marL="457200" marR="0" lvl="0" indent="-438150" algn="ctr" rtl="0">
              <a:lnSpc>
                <a:spcPct val="140000"/>
              </a:lnSpc>
              <a:spcBef>
                <a:spcPts val="0"/>
              </a:spcBef>
              <a:spcAft>
                <a:spcPts val="0"/>
              </a:spcAft>
              <a:buClr>
                <a:srgbClr val="FFFFFF"/>
              </a:buClr>
              <a:buSzPts val="3300"/>
              <a:buFont typeface="Montserrat"/>
              <a:buChar char="●"/>
            </a:pPr>
            <a:r>
              <a:rPr lang="en-US" sz="3300" b="0" i="0" u="none" strike="noStrike" cap="none" dirty="0">
                <a:solidFill>
                  <a:srgbClr val="FFFFFF"/>
                </a:solidFill>
                <a:latin typeface="Montserrat"/>
                <a:ea typeface="Montserrat"/>
                <a:cs typeface="Montserrat"/>
                <a:sym typeface="Montserrat"/>
              </a:rPr>
              <a:t>To characterize the consumer’s protection models and to identify possible amendments which would enhance the quality of protection mechanisms within the European </a:t>
            </a:r>
            <a:r>
              <a:rPr lang="en-US" sz="3300" b="0" i="0" u="none" strike="noStrike" cap="none" dirty="0" smtClean="0">
                <a:solidFill>
                  <a:srgbClr val="FFFFFF"/>
                </a:solidFill>
                <a:latin typeface="Montserrat"/>
                <a:ea typeface="Montserrat"/>
                <a:cs typeface="Montserrat"/>
                <a:sym typeface="Montserrat"/>
              </a:rPr>
              <a:t>Union</a:t>
            </a:r>
            <a:r>
              <a:rPr lang="hu-HU" sz="3300" b="0" i="0" u="none" strike="noStrike" cap="none" dirty="0" smtClean="0">
                <a:solidFill>
                  <a:srgbClr val="FFFFFF"/>
                </a:solidFill>
                <a:latin typeface="Montserrat"/>
                <a:ea typeface="Montserrat"/>
                <a:cs typeface="Montserrat"/>
                <a:sym typeface="Montserrat"/>
              </a:rPr>
              <a:t>;</a:t>
            </a:r>
            <a:endParaRPr sz="3300" b="0" i="0" u="none" strike="noStrike" cap="none" dirty="0">
              <a:solidFill>
                <a:srgbClr val="FFFFFF"/>
              </a:solidFill>
              <a:latin typeface="Montserrat"/>
              <a:ea typeface="Montserrat"/>
              <a:cs typeface="Montserrat"/>
              <a:sym typeface="Montserrat"/>
            </a:endParaRPr>
          </a:p>
          <a:p>
            <a:pPr marL="457200" marR="0" lvl="0" indent="-438150" algn="ctr" rtl="0">
              <a:lnSpc>
                <a:spcPct val="140000"/>
              </a:lnSpc>
              <a:spcBef>
                <a:spcPts val="0"/>
              </a:spcBef>
              <a:spcAft>
                <a:spcPts val="0"/>
              </a:spcAft>
              <a:buClr>
                <a:srgbClr val="FFFFFF"/>
              </a:buClr>
              <a:buSzPts val="3300"/>
              <a:buFont typeface="Montserrat"/>
              <a:buChar char="●"/>
            </a:pPr>
            <a:r>
              <a:rPr lang="en-US" sz="3300" b="0" i="0" u="none" strike="noStrike" cap="none" dirty="0">
                <a:solidFill>
                  <a:srgbClr val="FFFFFF"/>
                </a:solidFill>
                <a:latin typeface="Montserrat"/>
                <a:ea typeface="Montserrat"/>
                <a:cs typeface="Montserrat"/>
                <a:sym typeface="Montserrat"/>
              </a:rPr>
              <a:t> To enhance cross-country </a:t>
            </a:r>
            <a:r>
              <a:rPr lang="en-US" sz="3300" b="0" i="0" u="none" strike="noStrike" cap="none" dirty="0" smtClean="0">
                <a:solidFill>
                  <a:srgbClr val="FFFFFF"/>
                </a:solidFill>
                <a:latin typeface="Montserrat"/>
                <a:ea typeface="Montserrat"/>
                <a:cs typeface="Montserrat"/>
                <a:sym typeface="Montserrat"/>
              </a:rPr>
              <a:t>cooperation</a:t>
            </a:r>
            <a:r>
              <a:rPr lang="hu-HU" sz="3300" b="0" i="0" u="none" strike="noStrike" cap="none" dirty="0" smtClean="0">
                <a:solidFill>
                  <a:srgbClr val="FFFFFF"/>
                </a:solidFill>
                <a:latin typeface="Montserrat"/>
                <a:ea typeface="Montserrat"/>
                <a:cs typeface="Montserrat"/>
                <a:sym typeface="Montserrat"/>
              </a:rPr>
              <a:t>;</a:t>
            </a:r>
            <a:endParaRPr sz="3300" b="0" i="0" u="none" strike="noStrike" cap="none" dirty="0">
              <a:solidFill>
                <a:srgbClr val="FFFFFF"/>
              </a:solidFill>
              <a:latin typeface="Montserrat"/>
              <a:ea typeface="Montserrat"/>
              <a:cs typeface="Montserrat"/>
              <a:sym typeface="Montserrat"/>
            </a:endParaRPr>
          </a:p>
          <a:p>
            <a:pPr marL="457200" marR="0" lvl="0" indent="-438150" algn="ctr" rtl="0">
              <a:lnSpc>
                <a:spcPct val="140000"/>
              </a:lnSpc>
              <a:spcBef>
                <a:spcPts val="0"/>
              </a:spcBef>
              <a:spcAft>
                <a:spcPts val="0"/>
              </a:spcAft>
              <a:buClr>
                <a:srgbClr val="FFFFFF"/>
              </a:buClr>
              <a:buSzPts val="3300"/>
              <a:buFont typeface="Montserrat"/>
              <a:buChar char="●"/>
            </a:pPr>
            <a:r>
              <a:rPr lang="en-US" sz="3300" b="0" i="0" u="none" strike="noStrike" cap="none" dirty="0">
                <a:solidFill>
                  <a:srgbClr val="FFFFFF"/>
                </a:solidFill>
                <a:latin typeface="Montserrat"/>
                <a:ea typeface="Montserrat"/>
                <a:cs typeface="Montserrat"/>
                <a:sym typeface="Montserrat"/>
              </a:rPr>
              <a:t> To contribute to an advanced international dialogue by mutual discussions and exchange of opinions and expertise.</a:t>
            </a:r>
            <a:endParaRPr sz="3300" b="0" i="0" u="none" strike="noStrike" cap="none" dirty="0">
              <a:solidFill>
                <a:srgbClr val="FFFFFF"/>
              </a:solidFill>
              <a:latin typeface="Montserrat"/>
              <a:ea typeface="Montserrat"/>
              <a:cs typeface="Montserrat"/>
              <a:sym typeface="Montserrat"/>
            </a:endParaRPr>
          </a:p>
          <a:p>
            <a:pPr marL="0" marR="0" lvl="0" indent="0" algn="ctr" rtl="0">
              <a:lnSpc>
                <a:spcPct val="140000"/>
              </a:lnSpc>
              <a:spcBef>
                <a:spcPts val="0"/>
              </a:spcBef>
              <a:spcAft>
                <a:spcPts val="0"/>
              </a:spcAft>
              <a:buClr>
                <a:schemeClr val="dk1"/>
              </a:buClr>
              <a:buSzPts val="1100"/>
              <a:buFont typeface="Arial"/>
              <a:buNone/>
            </a:pPr>
            <a:endParaRPr sz="3300" b="0" i="0" u="none" strike="noStrike" cap="none" dirty="0">
              <a:solidFill>
                <a:srgbClr val="FFFFFF"/>
              </a:solidFill>
              <a:latin typeface="Montserrat"/>
              <a:ea typeface="Montserrat"/>
              <a:cs typeface="Montserrat"/>
              <a:sym typeface="Montserrat"/>
            </a:endParaRPr>
          </a:p>
          <a:p>
            <a:pPr marL="0" marR="0" lvl="0" indent="0" algn="ctr" rtl="0">
              <a:lnSpc>
                <a:spcPct val="140000"/>
              </a:lnSpc>
              <a:spcBef>
                <a:spcPts val="0"/>
              </a:spcBef>
              <a:spcAft>
                <a:spcPts val="0"/>
              </a:spcAft>
              <a:buClr>
                <a:srgbClr val="000000"/>
              </a:buClr>
              <a:buSzPts val="3300"/>
              <a:buFont typeface="Arial"/>
              <a:buNone/>
            </a:pPr>
            <a:endParaRPr sz="3300" b="0" i="0" u="none" strike="noStrike" cap="none" dirty="0">
              <a:solidFill>
                <a:srgbClr val="FFFFFF"/>
              </a:solidFill>
              <a:latin typeface="Montserrat"/>
              <a:ea typeface="Montserrat"/>
              <a:cs typeface="Montserrat"/>
              <a:sym typeface="Montserrat"/>
            </a:endParaRPr>
          </a:p>
        </p:txBody>
      </p:sp>
      <p:sp>
        <p:nvSpPr>
          <p:cNvPr id="163" name="Google Shape;163;p21"/>
          <p:cNvSpPr txBox="1"/>
          <p:nvPr/>
        </p:nvSpPr>
        <p:spPr>
          <a:xfrm>
            <a:off x="1270800" y="5763075"/>
            <a:ext cx="15746400" cy="2154900"/>
          </a:xfrm>
          <a:prstGeom prst="rect">
            <a:avLst/>
          </a:prstGeom>
          <a:noFill/>
          <a:ln>
            <a:noFill/>
          </a:ln>
        </p:spPr>
        <p:txBody>
          <a:bodyPr spcFirstLastPara="1" wrap="square" lIns="0" tIns="0" rIns="0" bIns="0" anchor="t" anchorCtr="0">
            <a:noAutofit/>
          </a:bodyPr>
          <a:lstStyle/>
          <a:p>
            <a:pPr marL="0" marR="0" lvl="0" indent="0" algn="just" rtl="0">
              <a:lnSpc>
                <a:spcPct val="140000"/>
              </a:lnSpc>
              <a:spcBef>
                <a:spcPts val="0"/>
              </a:spcBef>
              <a:spcAft>
                <a:spcPts val="0"/>
              </a:spcAft>
              <a:buClr>
                <a:srgbClr val="000000"/>
              </a:buClr>
              <a:buSzPts val="1100"/>
              <a:buFont typeface="Arial"/>
              <a:buNone/>
            </a:pPr>
            <a:endParaRPr sz="3000" b="0" i="0" u="none" strike="noStrike" cap="none">
              <a:solidFill>
                <a:srgbClr val="FFFFFF"/>
              </a:solidFill>
              <a:latin typeface="Montserrat"/>
              <a:ea typeface="Montserrat"/>
              <a:cs typeface="Montserrat"/>
              <a:sym typeface="Montserrat"/>
            </a:endParaRPr>
          </a:p>
          <a:p>
            <a:pPr marL="0" marR="0" lvl="0" indent="0" algn="just" rtl="0">
              <a:lnSpc>
                <a:spcPct val="140000"/>
              </a:lnSpc>
              <a:spcBef>
                <a:spcPts val="0"/>
              </a:spcBef>
              <a:spcAft>
                <a:spcPts val="0"/>
              </a:spcAft>
              <a:buClr>
                <a:srgbClr val="000000"/>
              </a:buClr>
              <a:buSzPts val="3000"/>
              <a:buFont typeface="Arial"/>
              <a:buNone/>
            </a:pPr>
            <a:endParaRPr sz="3000" b="0" i="0" u="none" strike="noStrike" cap="none">
              <a:solidFill>
                <a:srgbClr val="FFFFFF"/>
              </a:solidFill>
              <a:latin typeface="Montserrat"/>
              <a:ea typeface="Montserrat"/>
              <a:cs typeface="Montserrat"/>
              <a:sym typeface="Montserrat"/>
            </a:endParaRPr>
          </a:p>
          <a:p>
            <a:pPr marL="0" marR="0" lvl="0" indent="0" algn="ctr" rtl="0">
              <a:lnSpc>
                <a:spcPct val="140000"/>
              </a:lnSpc>
              <a:spcBef>
                <a:spcPts val="0"/>
              </a:spcBef>
              <a:spcAft>
                <a:spcPts val="0"/>
              </a:spcAft>
              <a:buClr>
                <a:srgbClr val="000000"/>
              </a:buClr>
              <a:buSzPts val="3300"/>
              <a:buFont typeface="Arial"/>
              <a:buNone/>
            </a:pPr>
            <a:endParaRPr sz="3300" b="0" i="0" u="none" strike="noStrike" cap="none">
              <a:solidFill>
                <a:srgbClr val="FFFFFF"/>
              </a:solidFill>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67"/>
        <p:cNvGrpSpPr/>
        <p:nvPr/>
      </p:nvGrpSpPr>
      <p:grpSpPr>
        <a:xfrm>
          <a:off x="0" y="0"/>
          <a:ext cx="0" cy="0"/>
          <a:chOff x="0" y="0"/>
          <a:chExt cx="0" cy="0"/>
        </a:xfrm>
      </p:grpSpPr>
      <p:grpSp>
        <p:nvGrpSpPr>
          <p:cNvPr id="168" name="Google Shape;168;p22"/>
          <p:cNvGrpSpPr/>
          <p:nvPr/>
        </p:nvGrpSpPr>
        <p:grpSpPr>
          <a:xfrm>
            <a:off x="2236225" y="5252700"/>
            <a:ext cx="13815675" cy="2441253"/>
            <a:chOff x="9" y="3546152"/>
            <a:chExt cx="18420899" cy="3255004"/>
          </a:xfrm>
        </p:grpSpPr>
        <p:sp>
          <p:nvSpPr>
            <p:cNvPr id="169" name="Google Shape;169;p22"/>
            <p:cNvSpPr txBox="1"/>
            <p:nvPr/>
          </p:nvSpPr>
          <p:spPr>
            <a:xfrm>
              <a:off x="9" y="3546152"/>
              <a:ext cx="18420899" cy="1433400"/>
            </a:xfrm>
            <a:prstGeom prst="rect">
              <a:avLst/>
            </a:prstGeom>
            <a:noFill/>
            <a:ln>
              <a:noFill/>
            </a:ln>
          </p:spPr>
          <p:txBody>
            <a:bodyPr spcFirstLastPara="1" wrap="square" lIns="0" tIns="0" rIns="0" bIns="0" anchor="ctr" anchorCtr="0">
              <a:noAutofit/>
            </a:bodyPr>
            <a:lstStyle/>
            <a:p>
              <a:pPr marL="0" marR="0" lvl="0" indent="0" algn="ctr" rtl="0">
                <a:lnSpc>
                  <a:spcPct val="108000"/>
                </a:lnSpc>
                <a:spcBef>
                  <a:spcPts val="0"/>
                </a:spcBef>
                <a:spcAft>
                  <a:spcPts val="0"/>
                </a:spcAft>
                <a:buClr>
                  <a:schemeClr val="dk1"/>
                </a:buClr>
                <a:buSzPts val="1100"/>
                <a:buFont typeface="Arial"/>
                <a:buNone/>
              </a:pPr>
              <a:r>
                <a:rPr lang="en-US" sz="8800" b="1" i="0" u="none" strike="noStrike" cap="none">
                  <a:solidFill>
                    <a:srgbClr val="00BCD4"/>
                  </a:solidFill>
                  <a:latin typeface="Montserrat"/>
                  <a:ea typeface="Montserrat"/>
                  <a:cs typeface="Montserrat"/>
                  <a:sym typeface="Montserrat"/>
                </a:rPr>
                <a:t>E-BOOK</a:t>
              </a:r>
              <a:endParaRPr sz="8800" b="1" i="0" u="none" strike="noStrike" cap="none">
                <a:solidFill>
                  <a:srgbClr val="00BCD4"/>
                </a:solidFill>
                <a:latin typeface="Montserrat"/>
                <a:ea typeface="Montserrat"/>
                <a:cs typeface="Montserrat"/>
                <a:sym typeface="Montserrat"/>
              </a:endParaRPr>
            </a:p>
            <a:p>
              <a:pPr marL="0" marR="0" lvl="0" indent="0" algn="ctr" rtl="0">
                <a:lnSpc>
                  <a:spcPct val="108000"/>
                </a:lnSpc>
                <a:spcBef>
                  <a:spcPts val="0"/>
                </a:spcBef>
                <a:spcAft>
                  <a:spcPts val="0"/>
                </a:spcAft>
                <a:buClr>
                  <a:schemeClr val="dk1"/>
                </a:buClr>
                <a:buSzPts val="1100"/>
                <a:buFont typeface="Arial"/>
                <a:buNone/>
              </a:pPr>
              <a:endParaRPr sz="8800" b="1" i="0" u="none" strike="noStrike" cap="none">
                <a:solidFill>
                  <a:srgbClr val="00BCD4"/>
                </a:solidFill>
                <a:latin typeface="Montserrat"/>
                <a:ea typeface="Montserrat"/>
                <a:cs typeface="Montserrat"/>
                <a:sym typeface="Montserrat"/>
              </a:endParaRPr>
            </a:p>
            <a:p>
              <a:pPr marL="0" marR="0" lvl="0" indent="0" algn="ctr" rtl="0">
                <a:lnSpc>
                  <a:spcPct val="108000"/>
                </a:lnSpc>
                <a:spcBef>
                  <a:spcPts val="0"/>
                </a:spcBef>
                <a:spcAft>
                  <a:spcPts val="0"/>
                </a:spcAft>
                <a:buClr>
                  <a:srgbClr val="000000"/>
                </a:buClr>
                <a:buSzPts val="8800"/>
                <a:buFont typeface="Arial"/>
                <a:buNone/>
              </a:pPr>
              <a:endParaRPr sz="8800" b="1" i="0" u="none" strike="noStrike" cap="none">
                <a:solidFill>
                  <a:srgbClr val="00BCD4"/>
                </a:solidFill>
                <a:latin typeface="Montserrat"/>
                <a:ea typeface="Montserrat"/>
                <a:cs typeface="Montserrat"/>
                <a:sym typeface="Montserrat"/>
              </a:endParaRPr>
            </a:p>
          </p:txBody>
        </p:sp>
        <p:sp>
          <p:nvSpPr>
            <p:cNvPr id="170" name="Google Shape;170;p22"/>
            <p:cNvSpPr txBox="1"/>
            <p:nvPr/>
          </p:nvSpPr>
          <p:spPr>
            <a:xfrm>
              <a:off x="70137" y="5542956"/>
              <a:ext cx="18280500" cy="1258200"/>
            </a:xfrm>
            <a:prstGeom prst="rect">
              <a:avLst/>
            </a:prstGeom>
            <a:noFill/>
            <a:ln>
              <a:noFill/>
            </a:ln>
          </p:spPr>
          <p:txBody>
            <a:bodyPr spcFirstLastPara="1" wrap="square" lIns="0" tIns="0" rIns="0" bIns="0" anchor="t" anchorCtr="0">
              <a:noAutofit/>
            </a:bodyPr>
            <a:lstStyle/>
            <a:p>
              <a:pPr marL="0" marR="0" lvl="0" indent="0" algn="ctr" rtl="0">
                <a:lnSpc>
                  <a:spcPct val="139982"/>
                </a:lnSpc>
                <a:spcBef>
                  <a:spcPts val="0"/>
                </a:spcBef>
                <a:spcAft>
                  <a:spcPts val="0"/>
                </a:spcAft>
                <a:buClr>
                  <a:srgbClr val="000000"/>
                </a:buClr>
                <a:buSzPts val="1100"/>
                <a:buFont typeface="Arial"/>
                <a:buNone/>
              </a:pPr>
              <a:endParaRPr sz="5600" b="0" i="0" u="none" strike="noStrike" cap="none">
                <a:solidFill>
                  <a:srgbClr val="00BCD4"/>
                </a:solidFill>
                <a:latin typeface="Montserrat"/>
                <a:ea typeface="Montserrat"/>
                <a:cs typeface="Montserrat"/>
                <a:sym typeface="Montserrat"/>
              </a:endParaRPr>
            </a:p>
            <a:p>
              <a:pPr marL="0" marR="0" lvl="0" indent="0" algn="ctr" rtl="0">
                <a:lnSpc>
                  <a:spcPct val="139982"/>
                </a:lnSpc>
                <a:spcBef>
                  <a:spcPts val="0"/>
                </a:spcBef>
                <a:spcAft>
                  <a:spcPts val="0"/>
                </a:spcAft>
                <a:buClr>
                  <a:srgbClr val="000000"/>
                </a:buClr>
                <a:buSzPts val="5600"/>
                <a:buFont typeface="Arial"/>
                <a:buNone/>
              </a:pPr>
              <a:endParaRPr sz="5600" b="0" i="0" u="none" strike="noStrike" cap="none">
                <a:solidFill>
                  <a:srgbClr val="00BCD4"/>
                </a:solidFill>
                <a:latin typeface="Montserrat"/>
                <a:ea typeface="Montserrat"/>
                <a:cs typeface="Montserrat"/>
                <a:sym typeface="Montserrat"/>
              </a:endParaRPr>
            </a:p>
          </p:txBody>
        </p:sp>
      </p:grpSp>
      <p:sp>
        <p:nvSpPr>
          <p:cNvPr id="171" name="Google Shape;171;p22"/>
          <p:cNvSpPr/>
          <p:nvPr/>
        </p:nvSpPr>
        <p:spPr>
          <a:xfrm>
            <a:off x="9100735" y="0"/>
            <a:ext cx="86400" cy="1618800"/>
          </a:xfrm>
          <a:prstGeom prst="rect">
            <a:avLst/>
          </a:prstGeom>
          <a:solidFill>
            <a:srgbClr val="29F3E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22"/>
          <p:cNvSpPr/>
          <p:nvPr/>
        </p:nvSpPr>
        <p:spPr>
          <a:xfrm>
            <a:off x="9100735" y="8664260"/>
            <a:ext cx="86400" cy="1618800"/>
          </a:xfrm>
          <a:prstGeom prst="rect">
            <a:avLst/>
          </a:prstGeom>
          <a:solidFill>
            <a:srgbClr val="29F3E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3" name="Google Shape;173;p22"/>
          <p:cNvPicPr preferRelativeResize="0"/>
          <p:nvPr/>
        </p:nvPicPr>
        <p:blipFill rotWithShape="1">
          <a:blip r:embed="rId3">
            <a:alphaModFix/>
          </a:blip>
          <a:srcRect/>
          <a:stretch/>
        </p:blipFill>
        <p:spPr>
          <a:xfrm rot="-5400000">
            <a:off x="17104107" y="9103107"/>
            <a:ext cx="1800598" cy="56718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BCD4"/>
        </a:solidFill>
        <a:effectLst/>
      </p:bgPr>
    </p:bg>
    <p:spTree>
      <p:nvGrpSpPr>
        <p:cNvPr id="1" name="Shape 177"/>
        <p:cNvGrpSpPr/>
        <p:nvPr/>
      </p:nvGrpSpPr>
      <p:grpSpPr>
        <a:xfrm>
          <a:off x="0" y="0"/>
          <a:ext cx="0" cy="0"/>
          <a:chOff x="0" y="0"/>
          <a:chExt cx="0" cy="0"/>
        </a:xfrm>
      </p:grpSpPr>
      <p:sp>
        <p:nvSpPr>
          <p:cNvPr id="178" name="Google Shape;178;p23"/>
          <p:cNvSpPr txBox="1"/>
          <p:nvPr/>
        </p:nvSpPr>
        <p:spPr>
          <a:xfrm>
            <a:off x="-1258479" y="3924300"/>
            <a:ext cx="7383300" cy="2391000"/>
          </a:xfrm>
          <a:prstGeom prst="rect">
            <a:avLst/>
          </a:prstGeom>
          <a:noFill/>
          <a:ln>
            <a:noFill/>
          </a:ln>
        </p:spPr>
        <p:txBody>
          <a:bodyPr spcFirstLastPara="1" wrap="square" lIns="0" tIns="0" rIns="0" bIns="0" anchor="ctr" anchorCtr="0">
            <a:noAutofit/>
          </a:bodyPr>
          <a:lstStyle/>
          <a:p>
            <a:pPr marL="0" marR="0" lvl="0" indent="0" algn="ctr" rtl="0">
              <a:lnSpc>
                <a:spcPct val="126000"/>
              </a:lnSpc>
              <a:spcBef>
                <a:spcPts val="0"/>
              </a:spcBef>
              <a:spcAft>
                <a:spcPts val="0"/>
              </a:spcAft>
              <a:buClr>
                <a:schemeClr val="dk1"/>
              </a:buClr>
              <a:buSzPts val="1100"/>
              <a:buFont typeface="Arial"/>
              <a:buNone/>
            </a:pPr>
            <a:r>
              <a:rPr lang="en-US" sz="7500" b="1" i="0" u="none" strike="noStrike" cap="none">
                <a:solidFill>
                  <a:srgbClr val="000000"/>
                </a:solidFill>
                <a:latin typeface="Montserrat"/>
                <a:ea typeface="Montserrat"/>
                <a:cs typeface="Montserrat"/>
                <a:sym typeface="Montserrat"/>
              </a:rPr>
              <a:t>Structure:</a:t>
            </a:r>
            <a:endParaRPr sz="7500" b="1" i="0" u="none" strike="noStrike" cap="none">
              <a:solidFill>
                <a:srgbClr val="000000"/>
              </a:solidFill>
              <a:latin typeface="Montserrat"/>
              <a:ea typeface="Montserrat"/>
              <a:cs typeface="Montserrat"/>
              <a:sym typeface="Montserrat"/>
            </a:endParaRPr>
          </a:p>
          <a:p>
            <a:pPr marL="0" marR="0" lvl="0" indent="0" algn="ctr" rtl="0">
              <a:lnSpc>
                <a:spcPct val="126000"/>
              </a:lnSpc>
              <a:spcBef>
                <a:spcPts val="0"/>
              </a:spcBef>
              <a:spcAft>
                <a:spcPts val="0"/>
              </a:spcAft>
              <a:buClr>
                <a:schemeClr val="dk1"/>
              </a:buClr>
              <a:buSzPts val="1100"/>
              <a:buFont typeface="Arial"/>
              <a:buNone/>
            </a:pPr>
            <a:endParaRPr sz="7500" b="1" i="0" u="none" strike="noStrike" cap="none">
              <a:solidFill>
                <a:srgbClr val="000000"/>
              </a:solidFill>
              <a:latin typeface="Montserrat"/>
              <a:ea typeface="Montserrat"/>
              <a:cs typeface="Montserrat"/>
              <a:sym typeface="Montserrat"/>
            </a:endParaRPr>
          </a:p>
          <a:p>
            <a:pPr marL="0" marR="0" lvl="0" indent="0" algn="ctr" rtl="0">
              <a:lnSpc>
                <a:spcPct val="126000"/>
              </a:lnSpc>
              <a:spcBef>
                <a:spcPts val="0"/>
              </a:spcBef>
              <a:spcAft>
                <a:spcPts val="0"/>
              </a:spcAft>
              <a:buClr>
                <a:srgbClr val="000000"/>
              </a:buClr>
              <a:buSzPts val="7500"/>
              <a:buFont typeface="Arial"/>
              <a:buNone/>
            </a:pPr>
            <a:endParaRPr sz="7500" b="1" i="0" u="none" strike="noStrike" cap="none">
              <a:solidFill>
                <a:srgbClr val="000000"/>
              </a:solidFill>
              <a:latin typeface="Montserrat"/>
              <a:ea typeface="Montserrat"/>
              <a:cs typeface="Montserrat"/>
              <a:sym typeface="Montserrat"/>
            </a:endParaRPr>
          </a:p>
        </p:txBody>
      </p:sp>
      <p:sp>
        <p:nvSpPr>
          <p:cNvPr id="179" name="Google Shape;179;p23"/>
          <p:cNvSpPr/>
          <p:nvPr/>
        </p:nvSpPr>
        <p:spPr>
          <a:xfrm>
            <a:off x="4989050" y="0"/>
            <a:ext cx="13427999" cy="102870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23"/>
          <p:cNvSpPr txBox="1"/>
          <p:nvPr/>
        </p:nvSpPr>
        <p:spPr>
          <a:xfrm>
            <a:off x="5885411" y="2473751"/>
            <a:ext cx="10853364" cy="5759700"/>
          </a:xfrm>
          <a:prstGeom prst="rect">
            <a:avLst/>
          </a:prstGeom>
          <a:noFill/>
          <a:ln>
            <a:noFill/>
          </a:ln>
        </p:spPr>
        <p:txBody>
          <a:bodyPr spcFirstLastPara="1" wrap="square" lIns="0" tIns="0" rIns="0" bIns="0" anchor="t" anchorCtr="0">
            <a:noAutofit/>
          </a:bodyPr>
          <a:lstStyle/>
          <a:p>
            <a:pPr marL="0" marR="0" lvl="0" indent="0" rtl="0">
              <a:lnSpc>
                <a:spcPct val="150000"/>
              </a:lnSpc>
              <a:spcBef>
                <a:spcPts val="0"/>
              </a:spcBef>
              <a:spcAft>
                <a:spcPts val="0"/>
              </a:spcAft>
              <a:buClr>
                <a:schemeClr val="dk1"/>
              </a:buClr>
              <a:buSzPts val="1100"/>
              <a:buFont typeface="Arial" pitchFamily="34" charset="0"/>
              <a:buChar char="•"/>
            </a:pPr>
            <a:r>
              <a:rPr lang="en-US" sz="3000" b="1" dirty="0">
                <a:solidFill>
                  <a:srgbClr val="00BCD4"/>
                </a:solidFill>
                <a:latin typeface="Montserrat Light"/>
                <a:ea typeface="Montserrat Light"/>
                <a:cs typeface="Montserrat Light"/>
                <a:sym typeface="Montserrat Light"/>
              </a:rPr>
              <a:t>I</a:t>
            </a:r>
            <a:r>
              <a:rPr lang="en-US" sz="3000" b="1" i="0" u="none" strike="noStrike" cap="none" dirty="0">
                <a:solidFill>
                  <a:srgbClr val="00BCD4"/>
                </a:solidFill>
                <a:latin typeface="Montserrat Light"/>
                <a:ea typeface="Montserrat Light"/>
                <a:cs typeface="Montserrat Light"/>
                <a:sym typeface="Montserrat Light"/>
              </a:rPr>
              <a:t>ntroductory articles </a:t>
            </a:r>
            <a:r>
              <a:rPr lang="en-US" sz="3000" b="0" i="0" u="none" strike="noStrike" cap="none" dirty="0">
                <a:solidFill>
                  <a:srgbClr val="00BCD4"/>
                </a:solidFill>
                <a:latin typeface="Montserrat Light"/>
                <a:ea typeface="Montserrat Light"/>
                <a:cs typeface="Montserrat Light"/>
                <a:sym typeface="Montserrat Light"/>
              </a:rPr>
              <a:t>about all the important key concepts that consumers should </a:t>
            </a:r>
            <a:r>
              <a:rPr lang="en-US" sz="3000" b="0" i="0" u="none" strike="noStrike" cap="none" dirty="0" smtClean="0">
                <a:solidFill>
                  <a:srgbClr val="00BCD4"/>
                </a:solidFill>
                <a:latin typeface="Montserrat Light"/>
                <a:ea typeface="Montserrat Light"/>
                <a:cs typeface="Montserrat Light"/>
                <a:sym typeface="Montserrat Light"/>
              </a:rPr>
              <a:t>acquire</a:t>
            </a:r>
            <a:r>
              <a:rPr lang="hu-HU" sz="3000" b="0" i="0" u="none" strike="noStrike" cap="none" dirty="0" smtClean="0">
                <a:solidFill>
                  <a:srgbClr val="00BCD4"/>
                </a:solidFill>
                <a:latin typeface="Montserrat Light"/>
                <a:ea typeface="Montserrat Light"/>
                <a:cs typeface="Montserrat Light"/>
                <a:sym typeface="Montserrat Light"/>
              </a:rPr>
              <a:t>;</a:t>
            </a:r>
            <a:endParaRPr sz="3000" b="0" i="0" u="none" strike="noStrike" cap="none" dirty="0">
              <a:solidFill>
                <a:srgbClr val="00BCD4"/>
              </a:solidFill>
              <a:latin typeface="Montserrat Light"/>
              <a:ea typeface="Montserrat Light"/>
              <a:cs typeface="Montserrat Light"/>
              <a:sym typeface="Montserrat Light"/>
            </a:endParaRPr>
          </a:p>
          <a:p>
            <a:pPr marL="0" marR="0" lvl="0" indent="0" rtl="0">
              <a:lnSpc>
                <a:spcPct val="150000"/>
              </a:lnSpc>
              <a:spcBef>
                <a:spcPts val="0"/>
              </a:spcBef>
              <a:spcAft>
                <a:spcPts val="0"/>
              </a:spcAft>
              <a:buClr>
                <a:schemeClr val="dk1"/>
              </a:buClr>
              <a:buSzPts val="1100"/>
              <a:buFont typeface="Arial"/>
              <a:buNone/>
            </a:pPr>
            <a:r>
              <a:rPr lang="hu-HU" sz="3000" dirty="0" smtClean="0">
                <a:solidFill>
                  <a:srgbClr val="00BCD4"/>
                </a:solidFill>
                <a:latin typeface="Montserrat Light"/>
                <a:ea typeface="Montserrat Light"/>
                <a:cs typeface="Montserrat Light"/>
                <a:sym typeface="Montserrat Light"/>
              </a:rPr>
              <a:t>I</a:t>
            </a:r>
            <a:r>
              <a:rPr lang="en-US" sz="3000" b="0" i="0" u="none" strike="noStrike" cap="none" dirty="0" smtClean="0">
                <a:solidFill>
                  <a:srgbClr val="00BCD4"/>
                </a:solidFill>
                <a:latin typeface="Montserrat Light"/>
                <a:ea typeface="Montserrat Light"/>
                <a:cs typeface="Montserrat Light"/>
                <a:sym typeface="Montserrat Light"/>
              </a:rPr>
              <a:t>nteractive </a:t>
            </a:r>
            <a:r>
              <a:rPr lang="en-US" sz="3000" b="1" i="0" u="none" strike="noStrike" cap="none" dirty="0">
                <a:solidFill>
                  <a:srgbClr val="00BCD4"/>
                </a:solidFill>
                <a:latin typeface="Montserrat Light"/>
                <a:ea typeface="Montserrat Light"/>
                <a:cs typeface="Montserrat Light"/>
                <a:sym typeface="Montserrat Light"/>
              </a:rPr>
              <a:t>case </a:t>
            </a:r>
            <a:r>
              <a:rPr lang="en-US" sz="3000" b="1" i="0" u="none" strike="noStrike" cap="none" dirty="0" smtClean="0">
                <a:solidFill>
                  <a:srgbClr val="00BCD4"/>
                </a:solidFill>
                <a:latin typeface="Montserrat Light"/>
                <a:ea typeface="Montserrat Light"/>
                <a:cs typeface="Montserrat Light"/>
                <a:sym typeface="Montserrat Light"/>
              </a:rPr>
              <a:t>studies</a:t>
            </a:r>
            <a:r>
              <a:rPr lang="hu-HU" sz="3000" b="0" i="0" u="none" strike="noStrike" cap="none" dirty="0" smtClean="0">
                <a:solidFill>
                  <a:srgbClr val="00BCD4"/>
                </a:solidFill>
                <a:latin typeface="Montserrat Light"/>
                <a:ea typeface="Montserrat Light"/>
                <a:cs typeface="Montserrat Light"/>
                <a:sym typeface="Montserrat Light"/>
              </a:rPr>
              <a:t>;</a:t>
            </a:r>
            <a:endParaRPr sz="3000" b="0" i="0" u="none" strike="noStrike" cap="none" dirty="0">
              <a:solidFill>
                <a:srgbClr val="00BCD4"/>
              </a:solidFill>
              <a:latin typeface="Montserrat Light"/>
              <a:ea typeface="Montserrat Light"/>
              <a:cs typeface="Montserrat Light"/>
              <a:sym typeface="Montserrat Light"/>
            </a:endParaRPr>
          </a:p>
          <a:p>
            <a:pPr marL="0" marR="0" lvl="0" indent="0" rtl="0">
              <a:lnSpc>
                <a:spcPct val="150000"/>
              </a:lnSpc>
              <a:spcBef>
                <a:spcPts val="0"/>
              </a:spcBef>
              <a:spcAft>
                <a:spcPts val="0"/>
              </a:spcAft>
              <a:buClr>
                <a:schemeClr val="dk1"/>
              </a:buClr>
              <a:buSzPts val="1100"/>
              <a:buFont typeface="Arial"/>
              <a:buNone/>
            </a:pPr>
            <a:r>
              <a:rPr lang="hu-HU" sz="3000" b="0" i="0" u="none" strike="noStrike" cap="none" dirty="0" smtClean="0">
                <a:solidFill>
                  <a:srgbClr val="00BCD4"/>
                </a:solidFill>
                <a:latin typeface="Montserrat Light"/>
                <a:ea typeface="Montserrat Light"/>
                <a:cs typeface="Montserrat Light"/>
                <a:sym typeface="Montserrat Light"/>
              </a:rPr>
              <a:t>A</a:t>
            </a:r>
            <a:r>
              <a:rPr lang="en-US" sz="3000" b="0" i="0" u="none" strike="noStrike" cap="none" dirty="0" smtClean="0">
                <a:solidFill>
                  <a:srgbClr val="00BCD4"/>
                </a:solidFill>
                <a:latin typeface="Montserrat Light"/>
                <a:ea typeface="Montserrat Light"/>
                <a:cs typeface="Montserrat Light"/>
                <a:sym typeface="Montserrat Light"/>
              </a:rPr>
              <a:t> </a:t>
            </a:r>
            <a:r>
              <a:rPr lang="en-US" sz="3000" b="1" i="0" u="none" strike="noStrike" cap="none" dirty="0">
                <a:solidFill>
                  <a:srgbClr val="00BCD4"/>
                </a:solidFill>
                <a:latin typeface="Montserrat Light"/>
                <a:ea typeface="Montserrat Light"/>
                <a:cs typeface="Montserrat Light"/>
                <a:sym typeface="Montserrat Light"/>
              </a:rPr>
              <a:t>short test </a:t>
            </a:r>
            <a:r>
              <a:rPr lang="en-US" sz="3000" b="0" i="0" u="none" strike="noStrike" cap="none" dirty="0">
                <a:solidFill>
                  <a:srgbClr val="00BCD4"/>
                </a:solidFill>
                <a:latin typeface="Montserrat Light"/>
                <a:ea typeface="Montserrat Light"/>
                <a:cs typeface="Montserrat Light"/>
                <a:sym typeface="Montserrat Light"/>
              </a:rPr>
              <a:t>after each case study concerning the understanding of the particular topic.</a:t>
            </a:r>
            <a:endParaRPr sz="3000" b="0" i="0" u="none" strike="noStrike" cap="none" dirty="0">
              <a:solidFill>
                <a:srgbClr val="00BCD4"/>
              </a:solidFill>
              <a:latin typeface="Montserrat Light"/>
              <a:ea typeface="Montserrat Light"/>
              <a:cs typeface="Montserrat Light"/>
              <a:sym typeface="Montserrat Light"/>
            </a:endParaRPr>
          </a:p>
          <a:p>
            <a:pPr marL="0" marR="0" lvl="0" indent="0" algn="ctr" rtl="0">
              <a:lnSpc>
                <a:spcPct val="150000"/>
              </a:lnSpc>
              <a:spcBef>
                <a:spcPts val="0"/>
              </a:spcBef>
              <a:spcAft>
                <a:spcPts val="0"/>
              </a:spcAft>
              <a:buClr>
                <a:schemeClr val="dk1"/>
              </a:buClr>
              <a:buSzPts val="1100"/>
              <a:buFont typeface="Arial"/>
              <a:buNone/>
            </a:pPr>
            <a:endParaRPr sz="3000" dirty="0">
              <a:solidFill>
                <a:srgbClr val="00BCD4"/>
              </a:solidFill>
              <a:latin typeface="Montserrat Light"/>
              <a:ea typeface="Montserrat Light"/>
              <a:cs typeface="Montserrat Light"/>
              <a:sym typeface="Montserrat Light"/>
            </a:endParaRPr>
          </a:p>
          <a:p>
            <a:pPr marL="0" marR="0" lvl="0" indent="0" algn="ctr" rtl="0">
              <a:lnSpc>
                <a:spcPct val="150000"/>
              </a:lnSpc>
              <a:spcBef>
                <a:spcPts val="0"/>
              </a:spcBef>
              <a:spcAft>
                <a:spcPts val="0"/>
              </a:spcAft>
              <a:buClr>
                <a:schemeClr val="dk1"/>
              </a:buClr>
              <a:buSzPts val="1100"/>
              <a:buFont typeface="Arial"/>
              <a:buNone/>
            </a:pPr>
            <a:endParaRPr sz="3000" dirty="0">
              <a:solidFill>
                <a:srgbClr val="00BCD4"/>
              </a:solidFill>
              <a:latin typeface="Montserrat Light"/>
              <a:ea typeface="Montserrat Light"/>
              <a:cs typeface="Montserrat Light"/>
              <a:sym typeface="Montserrat Light"/>
            </a:endParaRPr>
          </a:p>
          <a:p>
            <a:pPr marL="0" marR="0" lvl="0" indent="0" algn="ctr" rtl="0">
              <a:lnSpc>
                <a:spcPct val="150000"/>
              </a:lnSpc>
              <a:spcBef>
                <a:spcPts val="0"/>
              </a:spcBef>
              <a:spcAft>
                <a:spcPts val="0"/>
              </a:spcAft>
              <a:buClr>
                <a:schemeClr val="dk1"/>
              </a:buClr>
              <a:buSzPts val="1100"/>
              <a:buFont typeface="Arial"/>
              <a:buNone/>
            </a:pPr>
            <a:endParaRPr sz="3000" b="0" i="0" u="none" strike="noStrike" cap="none" dirty="0">
              <a:solidFill>
                <a:srgbClr val="00BCD4"/>
              </a:solidFill>
              <a:latin typeface="Montserrat Light"/>
              <a:ea typeface="Montserrat Light"/>
              <a:cs typeface="Montserrat Light"/>
              <a:sym typeface="Montserrat Light"/>
            </a:endParaRPr>
          </a:p>
          <a:p>
            <a:pPr marL="0" marR="0" lvl="0" indent="0" algn="ctr" rtl="0">
              <a:lnSpc>
                <a:spcPct val="150000"/>
              </a:lnSpc>
              <a:spcBef>
                <a:spcPts val="0"/>
              </a:spcBef>
              <a:spcAft>
                <a:spcPts val="0"/>
              </a:spcAft>
              <a:buClr>
                <a:srgbClr val="000000"/>
              </a:buClr>
              <a:buSzPts val="3000"/>
              <a:buFont typeface="Arial"/>
              <a:buNone/>
            </a:pPr>
            <a:endParaRPr sz="3000" b="0" i="0" u="none" strike="noStrike" cap="none" dirty="0">
              <a:solidFill>
                <a:srgbClr val="00BCD4"/>
              </a:solidFill>
              <a:latin typeface="Montserrat Light"/>
              <a:ea typeface="Montserrat Light"/>
              <a:cs typeface="Montserrat Light"/>
              <a:sym typeface="Montserrat Light"/>
            </a:endParaRPr>
          </a:p>
        </p:txBody>
      </p:sp>
      <p:sp>
        <p:nvSpPr>
          <p:cNvPr id="181" name="Google Shape;181;p23"/>
          <p:cNvSpPr/>
          <p:nvPr/>
        </p:nvSpPr>
        <p:spPr>
          <a:xfrm>
            <a:off x="2389818" y="3955"/>
            <a:ext cx="86400" cy="16185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23"/>
          <p:cNvSpPr/>
          <p:nvPr/>
        </p:nvSpPr>
        <p:spPr>
          <a:xfrm>
            <a:off x="2389818" y="8668215"/>
            <a:ext cx="86400" cy="16185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3" name="Google Shape;183;p23"/>
          <p:cNvPicPr preferRelativeResize="0"/>
          <p:nvPr/>
        </p:nvPicPr>
        <p:blipFill rotWithShape="1">
          <a:blip r:embed="rId3">
            <a:alphaModFix/>
          </a:blip>
          <a:srcRect/>
          <a:stretch/>
        </p:blipFill>
        <p:spPr>
          <a:xfrm rot="-5400000">
            <a:off x="17104107" y="9103107"/>
            <a:ext cx="1800598" cy="56718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BCD4"/>
        </a:solidFill>
        <a:effectLst/>
      </p:bgPr>
    </p:bg>
    <p:spTree>
      <p:nvGrpSpPr>
        <p:cNvPr id="1" name="Shape 197"/>
        <p:cNvGrpSpPr/>
        <p:nvPr/>
      </p:nvGrpSpPr>
      <p:grpSpPr>
        <a:xfrm>
          <a:off x="0" y="0"/>
          <a:ext cx="0" cy="0"/>
          <a:chOff x="0" y="0"/>
          <a:chExt cx="0" cy="0"/>
        </a:xfrm>
      </p:grpSpPr>
      <p:sp>
        <p:nvSpPr>
          <p:cNvPr id="198" name="Google Shape;198;p25"/>
          <p:cNvSpPr txBox="1"/>
          <p:nvPr/>
        </p:nvSpPr>
        <p:spPr>
          <a:xfrm>
            <a:off x="-1258479" y="3924300"/>
            <a:ext cx="7383300" cy="2391000"/>
          </a:xfrm>
          <a:prstGeom prst="rect">
            <a:avLst/>
          </a:prstGeom>
          <a:noFill/>
          <a:ln>
            <a:noFill/>
          </a:ln>
        </p:spPr>
        <p:txBody>
          <a:bodyPr spcFirstLastPara="1" wrap="square" lIns="0" tIns="0" rIns="0" bIns="0" anchor="ctr" anchorCtr="0">
            <a:noAutofit/>
          </a:bodyPr>
          <a:lstStyle/>
          <a:p>
            <a:pPr marL="0" marR="0" lvl="0" indent="0" algn="ctr" rtl="0">
              <a:lnSpc>
                <a:spcPct val="126000"/>
              </a:lnSpc>
              <a:spcBef>
                <a:spcPts val="0"/>
              </a:spcBef>
              <a:spcAft>
                <a:spcPts val="0"/>
              </a:spcAft>
              <a:buClr>
                <a:schemeClr val="dk1"/>
              </a:buClr>
              <a:buSzPts val="1100"/>
              <a:buFont typeface="Arial"/>
              <a:buNone/>
            </a:pPr>
            <a:r>
              <a:rPr lang="en-US" sz="5000" b="1">
                <a:latin typeface="Montserrat"/>
                <a:ea typeface="Montserrat"/>
                <a:cs typeface="Montserrat"/>
                <a:sym typeface="Montserrat"/>
              </a:rPr>
              <a:t>Video</a:t>
            </a:r>
            <a:endParaRPr sz="5000" b="1" i="0" u="none" strike="noStrike" cap="none">
              <a:solidFill>
                <a:srgbClr val="000000"/>
              </a:solidFill>
              <a:latin typeface="Montserrat"/>
              <a:ea typeface="Montserrat"/>
              <a:cs typeface="Montserrat"/>
              <a:sym typeface="Montserrat"/>
            </a:endParaRPr>
          </a:p>
          <a:p>
            <a:pPr marL="0" marR="0" lvl="0" indent="0" algn="ctr" rtl="0">
              <a:lnSpc>
                <a:spcPct val="126000"/>
              </a:lnSpc>
              <a:spcBef>
                <a:spcPts val="0"/>
              </a:spcBef>
              <a:spcAft>
                <a:spcPts val="0"/>
              </a:spcAft>
              <a:buClr>
                <a:schemeClr val="dk1"/>
              </a:buClr>
              <a:buSzPts val="1100"/>
              <a:buFont typeface="Arial"/>
              <a:buNone/>
            </a:pPr>
            <a:endParaRPr sz="7500" b="1" i="0" u="none" strike="noStrike" cap="none">
              <a:solidFill>
                <a:srgbClr val="000000"/>
              </a:solidFill>
              <a:latin typeface="Montserrat"/>
              <a:ea typeface="Montserrat"/>
              <a:cs typeface="Montserrat"/>
              <a:sym typeface="Montserrat"/>
            </a:endParaRPr>
          </a:p>
          <a:p>
            <a:pPr marL="0" marR="0" lvl="0" indent="0" algn="ctr" rtl="0">
              <a:lnSpc>
                <a:spcPct val="126000"/>
              </a:lnSpc>
              <a:spcBef>
                <a:spcPts val="0"/>
              </a:spcBef>
              <a:spcAft>
                <a:spcPts val="0"/>
              </a:spcAft>
              <a:buClr>
                <a:srgbClr val="000000"/>
              </a:buClr>
              <a:buSzPts val="7500"/>
              <a:buFont typeface="Arial"/>
              <a:buNone/>
            </a:pPr>
            <a:endParaRPr sz="7500" b="1" i="0" u="none" strike="noStrike" cap="none">
              <a:solidFill>
                <a:srgbClr val="000000"/>
              </a:solidFill>
              <a:latin typeface="Montserrat"/>
              <a:ea typeface="Montserrat"/>
              <a:cs typeface="Montserrat"/>
              <a:sym typeface="Montserrat"/>
            </a:endParaRPr>
          </a:p>
        </p:txBody>
      </p:sp>
      <p:sp>
        <p:nvSpPr>
          <p:cNvPr id="199" name="Google Shape;199;p25"/>
          <p:cNvSpPr/>
          <p:nvPr/>
        </p:nvSpPr>
        <p:spPr>
          <a:xfrm>
            <a:off x="4989050" y="0"/>
            <a:ext cx="13428000" cy="102870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25"/>
          <p:cNvSpPr txBox="1"/>
          <p:nvPr/>
        </p:nvSpPr>
        <p:spPr>
          <a:xfrm>
            <a:off x="6281375" y="2473751"/>
            <a:ext cx="10457400" cy="5759700"/>
          </a:xfrm>
          <a:prstGeom prst="rect">
            <a:avLst/>
          </a:prstGeom>
          <a:noFill/>
          <a:ln>
            <a:noFill/>
          </a:ln>
        </p:spPr>
        <p:txBody>
          <a:bodyPr spcFirstLastPara="1" wrap="square" lIns="0" tIns="0" rIns="0" bIns="0" anchor="t" anchorCtr="0">
            <a:noAutofit/>
          </a:bodyPr>
          <a:lstStyle/>
          <a:p>
            <a:pPr marL="0" marR="0" lvl="0" indent="0" algn="ctr" rtl="0">
              <a:lnSpc>
                <a:spcPct val="150000"/>
              </a:lnSpc>
              <a:spcBef>
                <a:spcPts val="0"/>
              </a:spcBef>
              <a:spcAft>
                <a:spcPts val="0"/>
              </a:spcAft>
              <a:buClr>
                <a:srgbClr val="000000"/>
              </a:buClr>
              <a:buSzPts val="3000"/>
              <a:buFont typeface="Arial"/>
              <a:buNone/>
            </a:pPr>
            <a:endParaRPr sz="3000" b="0" i="0" u="none" strike="noStrike" cap="none">
              <a:solidFill>
                <a:srgbClr val="00BCD4"/>
              </a:solidFill>
              <a:latin typeface="Montserrat Light"/>
              <a:ea typeface="Montserrat Light"/>
              <a:cs typeface="Montserrat Light"/>
              <a:sym typeface="Montserrat Light"/>
            </a:endParaRPr>
          </a:p>
        </p:txBody>
      </p:sp>
      <p:sp>
        <p:nvSpPr>
          <p:cNvPr id="201" name="Google Shape;201;p25"/>
          <p:cNvSpPr/>
          <p:nvPr/>
        </p:nvSpPr>
        <p:spPr>
          <a:xfrm>
            <a:off x="2389818" y="3955"/>
            <a:ext cx="86400" cy="16185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25"/>
          <p:cNvSpPr/>
          <p:nvPr/>
        </p:nvSpPr>
        <p:spPr>
          <a:xfrm>
            <a:off x="2389818" y="8668215"/>
            <a:ext cx="86400" cy="16185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3" name="Google Shape;203;p25"/>
          <p:cNvPicPr preferRelativeResize="0"/>
          <p:nvPr/>
        </p:nvPicPr>
        <p:blipFill rotWithShape="1">
          <a:blip r:embed="rId3">
            <a:alphaModFix/>
          </a:blip>
          <a:srcRect/>
          <a:stretch/>
        </p:blipFill>
        <p:spPr>
          <a:xfrm rot="-5400000">
            <a:off x="17104108" y="9103107"/>
            <a:ext cx="1800598" cy="567188"/>
          </a:xfrm>
          <a:prstGeom prst="rect">
            <a:avLst/>
          </a:prstGeom>
          <a:noFill/>
          <a:ln>
            <a:noFill/>
          </a:ln>
        </p:spPr>
      </p:pic>
      <p:pic>
        <p:nvPicPr>
          <p:cNvPr id="2050" name="Picture 2">
            <a:hlinkClick r:id="rId4"/>
          </p:cNvPr>
          <p:cNvPicPr>
            <a:picLocks noChangeAspect="1" noChangeArrowheads="1"/>
          </p:cNvPicPr>
          <p:nvPr/>
        </p:nvPicPr>
        <p:blipFill>
          <a:blip r:embed="rId5"/>
          <a:srcRect t="667" b="5273"/>
          <a:stretch>
            <a:fillRect/>
          </a:stretch>
        </p:blipFill>
        <p:spPr bwMode="auto">
          <a:xfrm>
            <a:off x="5186742" y="1047404"/>
            <a:ext cx="12851875" cy="679981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07"/>
        <p:cNvGrpSpPr/>
        <p:nvPr/>
      </p:nvGrpSpPr>
      <p:grpSpPr>
        <a:xfrm>
          <a:off x="0" y="0"/>
          <a:ext cx="0" cy="0"/>
          <a:chOff x="0" y="0"/>
          <a:chExt cx="0" cy="0"/>
        </a:xfrm>
      </p:grpSpPr>
      <p:grpSp>
        <p:nvGrpSpPr>
          <p:cNvPr id="208" name="Google Shape;208;p26"/>
          <p:cNvGrpSpPr/>
          <p:nvPr/>
        </p:nvGrpSpPr>
        <p:grpSpPr>
          <a:xfrm>
            <a:off x="2236225" y="4800600"/>
            <a:ext cx="13815675" cy="2893372"/>
            <a:chOff x="9" y="2943352"/>
            <a:chExt cx="18420899" cy="3857829"/>
          </a:xfrm>
        </p:grpSpPr>
        <p:sp>
          <p:nvSpPr>
            <p:cNvPr id="209" name="Google Shape;209;p26"/>
            <p:cNvSpPr txBox="1"/>
            <p:nvPr/>
          </p:nvSpPr>
          <p:spPr>
            <a:xfrm>
              <a:off x="9" y="2943352"/>
              <a:ext cx="18420899" cy="2036100"/>
            </a:xfrm>
            <a:prstGeom prst="rect">
              <a:avLst/>
            </a:prstGeom>
            <a:noFill/>
            <a:ln>
              <a:noFill/>
            </a:ln>
          </p:spPr>
          <p:txBody>
            <a:bodyPr spcFirstLastPara="1" wrap="square" lIns="0" tIns="0" rIns="0" bIns="0" anchor="ctr" anchorCtr="0">
              <a:noAutofit/>
            </a:bodyPr>
            <a:lstStyle/>
            <a:p>
              <a:pPr marL="0" marR="0" lvl="0" indent="0" algn="ctr" rtl="0">
                <a:lnSpc>
                  <a:spcPct val="108000"/>
                </a:lnSpc>
                <a:spcBef>
                  <a:spcPts val="0"/>
                </a:spcBef>
                <a:spcAft>
                  <a:spcPts val="0"/>
                </a:spcAft>
                <a:buClr>
                  <a:srgbClr val="000000"/>
                </a:buClr>
                <a:buSzPts val="1100"/>
                <a:buFont typeface="Arial"/>
                <a:buNone/>
              </a:pPr>
              <a:r>
                <a:rPr lang="en-US" sz="8800" b="1" i="0" u="none" strike="noStrike" cap="none">
                  <a:solidFill>
                    <a:srgbClr val="00BCD4"/>
                  </a:solidFill>
                  <a:latin typeface="Montserrat"/>
                  <a:ea typeface="Montserrat"/>
                  <a:cs typeface="Montserrat"/>
                  <a:sym typeface="Montserrat"/>
                </a:rPr>
                <a:t>MOBILE APPLICATION</a:t>
              </a:r>
              <a:endParaRPr sz="8800" b="1" i="0" u="none" strike="noStrike" cap="none">
                <a:solidFill>
                  <a:srgbClr val="00BCD4"/>
                </a:solidFill>
                <a:latin typeface="Montserrat"/>
                <a:ea typeface="Montserrat"/>
                <a:cs typeface="Montserrat"/>
                <a:sym typeface="Montserrat"/>
              </a:endParaRPr>
            </a:p>
            <a:p>
              <a:pPr marL="0" marR="0" lvl="0" indent="0" algn="ctr" rtl="0">
                <a:lnSpc>
                  <a:spcPct val="108000"/>
                </a:lnSpc>
                <a:spcBef>
                  <a:spcPts val="0"/>
                </a:spcBef>
                <a:spcAft>
                  <a:spcPts val="0"/>
                </a:spcAft>
                <a:buClr>
                  <a:srgbClr val="000000"/>
                </a:buClr>
                <a:buSzPts val="1100"/>
                <a:buFont typeface="Arial"/>
                <a:buNone/>
              </a:pPr>
              <a:endParaRPr sz="8800" b="1" i="0" u="none" strike="noStrike" cap="none">
                <a:solidFill>
                  <a:srgbClr val="00BCD4"/>
                </a:solidFill>
                <a:latin typeface="Montserrat"/>
                <a:ea typeface="Montserrat"/>
                <a:cs typeface="Montserrat"/>
                <a:sym typeface="Montserrat"/>
              </a:endParaRPr>
            </a:p>
            <a:p>
              <a:pPr marL="0" marR="0" lvl="0" indent="0" algn="ctr" rtl="0">
                <a:lnSpc>
                  <a:spcPct val="108000"/>
                </a:lnSpc>
                <a:spcBef>
                  <a:spcPts val="0"/>
                </a:spcBef>
                <a:spcAft>
                  <a:spcPts val="0"/>
                </a:spcAft>
                <a:buClr>
                  <a:srgbClr val="000000"/>
                </a:buClr>
                <a:buSzPts val="8800"/>
                <a:buFont typeface="Arial"/>
                <a:buNone/>
              </a:pPr>
              <a:endParaRPr sz="8800" b="1" i="0" u="none" strike="noStrike" cap="none">
                <a:solidFill>
                  <a:srgbClr val="00BCD4"/>
                </a:solidFill>
                <a:latin typeface="Montserrat"/>
                <a:ea typeface="Montserrat"/>
                <a:cs typeface="Montserrat"/>
                <a:sym typeface="Montserrat"/>
              </a:endParaRPr>
            </a:p>
          </p:txBody>
        </p:sp>
        <p:sp>
          <p:nvSpPr>
            <p:cNvPr id="210" name="Google Shape;210;p26"/>
            <p:cNvSpPr txBox="1"/>
            <p:nvPr/>
          </p:nvSpPr>
          <p:spPr>
            <a:xfrm>
              <a:off x="70143" y="4032781"/>
              <a:ext cx="18280500" cy="2768400"/>
            </a:xfrm>
            <a:prstGeom prst="rect">
              <a:avLst/>
            </a:prstGeom>
            <a:noFill/>
            <a:ln>
              <a:noFill/>
            </a:ln>
          </p:spPr>
          <p:txBody>
            <a:bodyPr spcFirstLastPara="1" wrap="square" lIns="0" tIns="0" rIns="0" bIns="0" anchor="t" anchorCtr="0">
              <a:noAutofit/>
            </a:bodyPr>
            <a:lstStyle/>
            <a:p>
              <a:pPr marL="0" marR="0" lvl="0" indent="0" algn="ctr" rtl="0">
                <a:lnSpc>
                  <a:spcPct val="139982"/>
                </a:lnSpc>
                <a:spcBef>
                  <a:spcPts val="0"/>
                </a:spcBef>
                <a:spcAft>
                  <a:spcPts val="0"/>
                </a:spcAft>
                <a:buClr>
                  <a:srgbClr val="000000"/>
                </a:buClr>
                <a:buSzPts val="1100"/>
                <a:buFont typeface="Arial"/>
                <a:buNone/>
              </a:pPr>
              <a:r>
                <a:rPr lang="en-US" sz="4000" b="0" i="0" u="none" strike="noStrike" cap="none">
                  <a:solidFill>
                    <a:srgbClr val="00BCD4"/>
                  </a:solidFill>
                  <a:latin typeface="Montserrat"/>
                  <a:ea typeface="Montserrat"/>
                  <a:cs typeface="Montserrat"/>
                  <a:sym typeface="Montserrat"/>
                </a:rPr>
                <a:t>An innovative tool used within the learning process as a useful solution for all consumers within the European Union</a:t>
              </a:r>
              <a:endParaRPr sz="4000" b="0" i="0" u="none" strike="noStrike" cap="none">
                <a:solidFill>
                  <a:srgbClr val="00BCD4"/>
                </a:solidFill>
                <a:latin typeface="Montserrat"/>
                <a:ea typeface="Montserrat"/>
                <a:cs typeface="Montserrat"/>
                <a:sym typeface="Montserrat"/>
              </a:endParaRPr>
            </a:p>
            <a:p>
              <a:pPr marL="0" marR="0" lvl="0" indent="0" algn="ctr" rtl="0">
                <a:lnSpc>
                  <a:spcPct val="139982"/>
                </a:lnSpc>
                <a:spcBef>
                  <a:spcPts val="0"/>
                </a:spcBef>
                <a:spcAft>
                  <a:spcPts val="0"/>
                </a:spcAft>
                <a:buClr>
                  <a:srgbClr val="000000"/>
                </a:buClr>
                <a:buSzPts val="1100"/>
                <a:buFont typeface="Arial"/>
                <a:buNone/>
              </a:pPr>
              <a:endParaRPr sz="5600" b="0" i="0" u="none" strike="noStrike" cap="none">
                <a:solidFill>
                  <a:srgbClr val="00BCD4"/>
                </a:solidFill>
                <a:latin typeface="Montserrat"/>
                <a:ea typeface="Montserrat"/>
                <a:cs typeface="Montserrat"/>
                <a:sym typeface="Montserrat"/>
              </a:endParaRPr>
            </a:p>
            <a:p>
              <a:pPr marL="0" marR="0" lvl="0" indent="0" algn="ctr" rtl="0">
                <a:lnSpc>
                  <a:spcPct val="139982"/>
                </a:lnSpc>
                <a:spcBef>
                  <a:spcPts val="0"/>
                </a:spcBef>
                <a:spcAft>
                  <a:spcPts val="0"/>
                </a:spcAft>
                <a:buClr>
                  <a:srgbClr val="000000"/>
                </a:buClr>
                <a:buSzPts val="1100"/>
                <a:buFont typeface="Arial"/>
                <a:buNone/>
              </a:pPr>
              <a:endParaRPr sz="5600" b="0" i="0" u="none" strike="noStrike" cap="none">
                <a:solidFill>
                  <a:srgbClr val="00BCD4"/>
                </a:solidFill>
                <a:latin typeface="Montserrat"/>
                <a:ea typeface="Montserrat"/>
                <a:cs typeface="Montserrat"/>
                <a:sym typeface="Montserrat"/>
              </a:endParaRPr>
            </a:p>
            <a:p>
              <a:pPr marL="0" marR="0" lvl="0" indent="0" algn="ctr" rtl="0">
                <a:lnSpc>
                  <a:spcPct val="139982"/>
                </a:lnSpc>
                <a:spcBef>
                  <a:spcPts val="0"/>
                </a:spcBef>
                <a:spcAft>
                  <a:spcPts val="0"/>
                </a:spcAft>
                <a:buClr>
                  <a:srgbClr val="000000"/>
                </a:buClr>
                <a:buSzPts val="5600"/>
                <a:buFont typeface="Arial"/>
                <a:buNone/>
              </a:pPr>
              <a:endParaRPr sz="5600" b="0" i="0" u="none" strike="noStrike" cap="none">
                <a:solidFill>
                  <a:srgbClr val="00BCD4"/>
                </a:solidFill>
                <a:latin typeface="Montserrat"/>
                <a:ea typeface="Montserrat"/>
                <a:cs typeface="Montserrat"/>
                <a:sym typeface="Montserrat"/>
              </a:endParaRPr>
            </a:p>
          </p:txBody>
        </p:sp>
      </p:grpSp>
      <p:sp>
        <p:nvSpPr>
          <p:cNvPr id="211" name="Google Shape;211;p26"/>
          <p:cNvSpPr/>
          <p:nvPr/>
        </p:nvSpPr>
        <p:spPr>
          <a:xfrm>
            <a:off x="9100735" y="0"/>
            <a:ext cx="86400" cy="1618800"/>
          </a:xfrm>
          <a:prstGeom prst="rect">
            <a:avLst/>
          </a:prstGeom>
          <a:solidFill>
            <a:srgbClr val="29F3E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26"/>
          <p:cNvSpPr/>
          <p:nvPr/>
        </p:nvSpPr>
        <p:spPr>
          <a:xfrm>
            <a:off x="9100735" y="8664260"/>
            <a:ext cx="86400" cy="1618800"/>
          </a:xfrm>
          <a:prstGeom prst="rect">
            <a:avLst/>
          </a:prstGeom>
          <a:solidFill>
            <a:srgbClr val="29F3E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3" name="Google Shape;213;p26"/>
          <p:cNvPicPr preferRelativeResize="0"/>
          <p:nvPr/>
        </p:nvPicPr>
        <p:blipFill rotWithShape="1">
          <a:blip r:embed="rId3">
            <a:alphaModFix/>
          </a:blip>
          <a:srcRect/>
          <a:stretch/>
        </p:blipFill>
        <p:spPr>
          <a:xfrm rot="-5400000">
            <a:off x="17104107" y="9103107"/>
            <a:ext cx="1800598" cy="56718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17"/>
        <p:cNvGrpSpPr/>
        <p:nvPr/>
      </p:nvGrpSpPr>
      <p:grpSpPr>
        <a:xfrm>
          <a:off x="0" y="0"/>
          <a:ext cx="0" cy="0"/>
          <a:chOff x="0" y="0"/>
          <a:chExt cx="0" cy="0"/>
        </a:xfrm>
      </p:grpSpPr>
      <p:grpSp>
        <p:nvGrpSpPr>
          <p:cNvPr id="218" name="Google Shape;218;p27"/>
          <p:cNvGrpSpPr/>
          <p:nvPr/>
        </p:nvGrpSpPr>
        <p:grpSpPr>
          <a:xfrm>
            <a:off x="2236225" y="-60450"/>
            <a:ext cx="13815675" cy="8220825"/>
            <a:chOff x="9" y="-3538048"/>
            <a:chExt cx="18420900" cy="10961100"/>
          </a:xfrm>
        </p:grpSpPr>
        <p:sp>
          <p:nvSpPr>
            <p:cNvPr id="219" name="Google Shape;219;p27"/>
            <p:cNvSpPr txBox="1"/>
            <p:nvPr/>
          </p:nvSpPr>
          <p:spPr>
            <a:xfrm>
              <a:off x="9" y="-3538048"/>
              <a:ext cx="18420900" cy="10961100"/>
            </a:xfrm>
            <a:prstGeom prst="rect">
              <a:avLst/>
            </a:prstGeom>
            <a:noFill/>
            <a:ln>
              <a:noFill/>
            </a:ln>
          </p:spPr>
          <p:txBody>
            <a:bodyPr spcFirstLastPara="1" wrap="square" lIns="0" tIns="0" rIns="0" bIns="0" anchor="ctr" anchorCtr="0">
              <a:noAutofit/>
            </a:bodyPr>
            <a:lstStyle/>
            <a:p>
              <a:pPr marL="0" marR="0" lvl="0" indent="0" algn="ctr" rtl="0">
                <a:lnSpc>
                  <a:spcPct val="108000"/>
                </a:lnSpc>
                <a:spcBef>
                  <a:spcPts val="0"/>
                </a:spcBef>
                <a:spcAft>
                  <a:spcPts val="0"/>
                </a:spcAft>
                <a:buClr>
                  <a:srgbClr val="000000"/>
                </a:buClr>
                <a:buSzPts val="1100"/>
                <a:buFont typeface="Arial"/>
                <a:buNone/>
              </a:pPr>
              <a:r>
                <a:rPr lang="en-US" sz="5000" b="1" i="0" u="none" strike="noStrike" cap="none">
                  <a:solidFill>
                    <a:srgbClr val="00BCD4"/>
                  </a:solidFill>
                  <a:latin typeface="Montserrat"/>
                  <a:ea typeface="Montserrat"/>
                  <a:cs typeface="Montserrat"/>
                  <a:sym typeface="Montserrat"/>
                </a:rPr>
                <a:t>MOBILE APPLICATION</a:t>
              </a:r>
              <a:endParaRPr sz="5000" b="1" i="0" u="none" strike="noStrike" cap="none">
                <a:solidFill>
                  <a:srgbClr val="00BCD4"/>
                </a:solidFill>
                <a:latin typeface="Montserrat"/>
                <a:ea typeface="Montserrat"/>
                <a:cs typeface="Montserrat"/>
                <a:sym typeface="Montserrat"/>
              </a:endParaRPr>
            </a:p>
            <a:p>
              <a:pPr marL="0" marR="0" lvl="0" indent="0" algn="ctr" rtl="0">
                <a:lnSpc>
                  <a:spcPct val="108000"/>
                </a:lnSpc>
                <a:spcBef>
                  <a:spcPts val="0"/>
                </a:spcBef>
                <a:spcAft>
                  <a:spcPts val="0"/>
                </a:spcAft>
                <a:buClr>
                  <a:srgbClr val="000000"/>
                </a:buClr>
                <a:buSzPts val="1100"/>
                <a:buFont typeface="Arial"/>
                <a:buNone/>
              </a:pPr>
              <a:endParaRPr sz="8800" b="1" i="0" u="none" strike="noStrike" cap="none">
                <a:solidFill>
                  <a:srgbClr val="00BCD4"/>
                </a:solidFill>
                <a:latin typeface="Montserrat"/>
                <a:ea typeface="Montserrat"/>
                <a:cs typeface="Montserrat"/>
                <a:sym typeface="Montserrat"/>
              </a:endParaRPr>
            </a:p>
            <a:p>
              <a:pPr marL="0" marR="0" lvl="0" indent="0" algn="ctr" rtl="0">
                <a:lnSpc>
                  <a:spcPct val="108000"/>
                </a:lnSpc>
                <a:spcBef>
                  <a:spcPts val="0"/>
                </a:spcBef>
                <a:spcAft>
                  <a:spcPts val="0"/>
                </a:spcAft>
                <a:buClr>
                  <a:srgbClr val="000000"/>
                </a:buClr>
                <a:buSzPts val="8800"/>
                <a:buFont typeface="Arial"/>
                <a:buNone/>
              </a:pPr>
              <a:endParaRPr sz="8800" b="1" i="0" u="none" strike="noStrike" cap="none">
                <a:solidFill>
                  <a:srgbClr val="00BCD4"/>
                </a:solidFill>
                <a:latin typeface="Montserrat"/>
                <a:ea typeface="Montserrat"/>
                <a:cs typeface="Montserrat"/>
                <a:sym typeface="Montserrat"/>
              </a:endParaRPr>
            </a:p>
          </p:txBody>
        </p:sp>
        <p:sp>
          <p:nvSpPr>
            <p:cNvPr id="220" name="Google Shape;220;p27"/>
            <p:cNvSpPr txBox="1"/>
            <p:nvPr/>
          </p:nvSpPr>
          <p:spPr>
            <a:xfrm>
              <a:off x="70143" y="4032781"/>
              <a:ext cx="18280500" cy="2768400"/>
            </a:xfrm>
            <a:prstGeom prst="rect">
              <a:avLst/>
            </a:prstGeom>
            <a:noFill/>
            <a:ln>
              <a:noFill/>
            </a:ln>
          </p:spPr>
          <p:txBody>
            <a:bodyPr spcFirstLastPara="1" wrap="square" lIns="0" tIns="0" rIns="0" bIns="0" anchor="t" anchorCtr="0">
              <a:noAutofit/>
            </a:bodyPr>
            <a:lstStyle/>
            <a:p>
              <a:pPr marL="0" marR="0" lvl="0" indent="0" algn="ctr" rtl="0">
                <a:lnSpc>
                  <a:spcPct val="139982"/>
                </a:lnSpc>
                <a:spcBef>
                  <a:spcPts val="0"/>
                </a:spcBef>
                <a:spcAft>
                  <a:spcPts val="0"/>
                </a:spcAft>
                <a:buClr>
                  <a:srgbClr val="000000"/>
                </a:buClr>
                <a:buSzPts val="1100"/>
                <a:buFont typeface="Arial"/>
                <a:buNone/>
              </a:pPr>
              <a:endParaRPr sz="5600" b="0" i="0" u="none" strike="noStrike" cap="none">
                <a:solidFill>
                  <a:srgbClr val="00BCD4"/>
                </a:solidFill>
                <a:latin typeface="Montserrat"/>
                <a:ea typeface="Montserrat"/>
                <a:cs typeface="Montserrat"/>
                <a:sym typeface="Montserrat"/>
              </a:endParaRPr>
            </a:p>
            <a:p>
              <a:pPr marL="0" marR="0" lvl="0" indent="0" algn="ctr" rtl="0">
                <a:lnSpc>
                  <a:spcPct val="139982"/>
                </a:lnSpc>
                <a:spcBef>
                  <a:spcPts val="0"/>
                </a:spcBef>
                <a:spcAft>
                  <a:spcPts val="0"/>
                </a:spcAft>
                <a:buClr>
                  <a:srgbClr val="000000"/>
                </a:buClr>
                <a:buSzPts val="1100"/>
                <a:buFont typeface="Arial"/>
                <a:buNone/>
              </a:pPr>
              <a:endParaRPr sz="5600" b="0" i="0" u="none" strike="noStrike" cap="none">
                <a:solidFill>
                  <a:srgbClr val="00BCD4"/>
                </a:solidFill>
                <a:latin typeface="Montserrat"/>
                <a:ea typeface="Montserrat"/>
                <a:cs typeface="Montserrat"/>
                <a:sym typeface="Montserrat"/>
              </a:endParaRPr>
            </a:p>
            <a:p>
              <a:pPr marL="0" marR="0" lvl="0" indent="0" algn="ctr" rtl="0">
                <a:lnSpc>
                  <a:spcPct val="139982"/>
                </a:lnSpc>
                <a:spcBef>
                  <a:spcPts val="0"/>
                </a:spcBef>
                <a:spcAft>
                  <a:spcPts val="0"/>
                </a:spcAft>
                <a:buClr>
                  <a:srgbClr val="000000"/>
                </a:buClr>
                <a:buSzPts val="5600"/>
                <a:buFont typeface="Arial"/>
                <a:buNone/>
              </a:pPr>
              <a:endParaRPr sz="5600" b="0" i="0" u="none" strike="noStrike" cap="none">
                <a:solidFill>
                  <a:srgbClr val="00BCD4"/>
                </a:solidFill>
                <a:latin typeface="Montserrat"/>
                <a:ea typeface="Montserrat"/>
                <a:cs typeface="Montserrat"/>
                <a:sym typeface="Montserrat"/>
              </a:endParaRPr>
            </a:p>
          </p:txBody>
        </p:sp>
      </p:grpSp>
      <p:sp>
        <p:nvSpPr>
          <p:cNvPr id="221" name="Google Shape;221;p27"/>
          <p:cNvSpPr/>
          <p:nvPr/>
        </p:nvSpPr>
        <p:spPr>
          <a:xfrm>
            <a:off x="9100735" y="0"/>
            <a:ext cx="86400" cy="1618800"/>
          </a:xfrm>
          <a:prstGeom prst="rect">
            <a:avLst/>
          </a:prstGeom>
          <a:solidFill>
            <a:srgbClr val="29F3E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27"/>
          <p:cNvSpPr/>
          <p:nvPr/>
        </p:nvSpPr>
        <p:spPr>
          <a:xfrm>
            <a:off x="9100735" y="8664260"/>
            <a:ext cx="86400" cy="1618800"/>
          </a:xfrm>
          <a:prstGeom prst="rect">
            <a:avLst/>
          </a:prstGeom>
          <a:solidFill>
            <a:srgbClr val="29F3E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23" name="Google Shape;223;p27"/>
          <p:cNvPicPr preferRelativeResize="0"/>
          <p:nvPr/>
        </p:nvPicPr>
        <p:blipFill rotWithShape="1">
          <a:blip r:embed="rId3">
            <a:alphaModFix/>
          </a:blip>
          <a:srcRect/>
          <a:stretch/>
        </p:blipFill>
        <p:spPr>
          <a:xfrm rot="-5400000">
            <a:off x="17104108" y="9103107"/>
            <a:ext cx="1800598" cy="567188"/>
          </a:xfrm>
          <a:prstGeom prst="rect">
            <a:avLst/>
          </a:prstGeom>
          <a:noFill/>
          <a:ln>
            <a:noFill/>
          </a:ln>
        </p:spPr>
      </p:pic>
      <p:pic>
        <p:nvPicPr>
          <p:cNvPr id="3074" name="Picture 2">
            <a:hlinkClick r:id="rId4"/>
          </p:cNvPr>
          <p:cNvPicPr>
            <a:picLocks noChangeAspect="1" noChangeArrowheads="1"/>
          </p:cNvPicPr>
          <p:nvPr/>
        </p:nvPicPr>
        <p:blipFill>
          <a:blip r:embed="rId5"/>
          <a:srcRect l="8764" t="13661" r="8436" b="22533"/>
          <a:stretch>
            <a:fillRect/>
          </a:stretch>
        </p:blipFill>
        <p:spPr bwMode="auto">
          <a:xfrm>
            <a:off x="2992583" y="3275214"/>
            <a:ext cx="12618720" cy="5469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BCD4"/>
        </a:solidFill>
        <a:effectLst/>
      </p:bgPr>
    </p:bg>
    <p:spTree>
      <p:nvGrpSpPr>
        <p:cNvPr id="1" name="Shape 227"/>
        <p:cNvGrpSpPr/>
        <p:nvPr/>
      </p:nvGrpSpPr>
      <p:grpSpPr>
        <a:xfrm>
          <a:off x="0" y="0"/>
          <a:ext cx="0" cy="0"/>
          <a:chOff x="0" y="0"/>
          <a:chExt cx="0" cy="0"/>
        </a:xfrm>
      </p:grpSpPr>
      <p:sp>
        <p:nvSpPr>
          <p:cNvPr id="228" name="Google Shape;228;p28"/>
          <p:cNvSpPr/>
          <p:nvPr/>
        </p:nvSpPr>
        <p:spPr>
          <a:xfrm>
            <a:off x="0" y="0"/>
            <a:ext cx="18288001" cy="24438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28"/>
          <p:cNvSpPr txBox="1"/>
          <p:nvPr/>
        </p:nvSpPr>
        <p:spPr>
          <a:xfrm>
            <a:off x="1270800" y="1061350"/>
            <a:ext cx="15746399" cy="973500"/>
          </a:xfrm>
          <a:prstGeom prst="rect">
            <a:avLst/>
          </a:prstGeom>
          <a:noFill/>
          <a:ln>
            <a:noFill/>
          </a:ln>
        </p:spPr>
        <p:txBody>
          <a:bodyPr spcFirstLastPara="1" wrap="square" lIns="0" tIns="0" rIns="0" bIns="0" anchor="t" anchorCtr="0">
            <a:noAutofit/>
          </a:bodyPr>
          <a:lstStyle/>
          <a:p>
            <a:pPr marL="0" marR="0" lvl="0" indent="0" algn="ctr" rtl="0">
              <a:lnSpc>
                <a:spcPct val="131000"/>
              </a:lnSpc>
              <a:spcBef>
                <a:spcPts val="0"/>
              </a:spcBef>
              <a:spcAft>
                <a:spcPts val="0"/>
              </a:spcAft>
              <a:buClr>
                <a:srgbClr val="000000"/>
              </a:buClr>
              <a:buSzPts val="1100"/>
              <a:buFont typeface="Arial"/>
              <a:buNone/>
            </a:pPr>
            <a:r>
              <a:rPr lang="en-US" sz="3600" b="1" i="0" u="none" strike="noStrike" cap="none">
                <a:solidFill>
                  <a:srgbClr val="00BCD4"/>
                </a:solidFill>
                <a:latin typeface="Montserrat"/>
                <a:ea typeface="Montserrat"/>
                <a:cs typeface="Montserrat"/>
                <a:sym typeface="Montserrat"/>
              </a:rPr>
              <a:t>MOBILE APPLICATION</a:t>
            </a:r>
            <a:endParaRPr sz="3600" b="1" i="0" u="none" strike="noStrike" cap="none">
              <a:solidFill>
                <a:srgbClr val="00BCD4"/>
              </a:solidFill>
              <a:latin typeface="Montserrat"/>
              <a:ea typeface="Montserrat"/>
              <a:cs typeface="Montserrat"/>
              <a:sym typeface="Montserrat"/>
            </a:endParaRPr>
          </a:p>
          <a:p>
            <a:pPr marL="0" marR="0" lvl="0" indent="0" algn="ctr" rtl="0">
              <a:lnSpc>
                <a:spcPct val="131000"/>
              </a:lnSpc>
              <a:spcBef>
                <a:spcPts val="0"/>
              </a:spcBef>
              <a:spcAft>
                <a:spcPts val="0"/>
              </a:spcAft>
              <a:buClr>
                <a:srgbClr val="000000"/>
              </a:buClr>
              <a:buSzPts val="1100"/>
              <a:buFont typeface="Arial"/>
              <a:buNone/>
            </a:pPr>
            <a:endParaRPr sz="3600" b="1" i="0" u="none" strike="noStrike" cap="none">
              <a:solidFill>
                <a:srgbClr val="00BCD4"/>
              </a:solidFill>
              <a:latin typeface="Montserrat"/>
              <a:ea typeface="Montserrat"/>
              <a:cs typeface="Montserrat"/>
              <a:sym typeface="Montserrat"/>
            </a:endParaRPr>
          </a:p>
          <a:p>
            <a:pPr marL="0" marR="0" lvl="0" indent="0" algn="ctr" rtl="0">
              <a:lnSpc>
                <a:spcPct val="131000"/>
              </a:lnSpc>
              <a:spcBef>
                <a:spcPts val="0"/>
              </a:spcBef>
              <a:spcAft>
                <a:spcPts val="0"/>
              </a:spcAft>
              <a:buClr>
                <a:srgbClr val="000000"/>
              </a:buClr>
              <a:buSzPts val="1100"/>
              <a:buFont typeface="Arial"/>
              <a:buNone/>
            </a:pPr>
            <a:endParaRPr sz="3600" b="1" i="0" u="none" strike="noStrike" cap="none">
              <a:solidFill>
                <a:srgbClr val="00BCD4"/>
              </a:solidFill>
              <a:latin typeface="Montserrat"/>
              <a:ea typeface="Montserrat"/>
              <a:cs typeface="Montserrat"/>
              <a:sym typeface="Montserrat"/>
            </a:endParaRPr>
          </a:p>
          <a:p>
            <a:pPr marL="0" marR="0" lvl="0" indent="0" algn="ctr" rtl="0">
              <a:lnSpc>
                <a:spcPct val="131000"/>
              </a:lnSpc>
              <a:spcBef>
                <a:spcPts val="0"/>
              </a:spcBef>
              <a:spcAft>
                <a:spcPts val="0"/>
              </a:spcAft>
              <a:buClr>
                <a:srgbClr val="000000"/>
              </a:buClr>
              <a:buSzPts val="1100"/>
              <a:buFont typeface="Arial"/>
              <a:buNone/>
            </a:pPr>
            <a:endParaRPr sz="3600" b="1" i="0" u="none" strike="noStrike" cap="none">
              <a:solidFill>
                <a:srgbClr val="00BCD4"/>
              </a:solidFill>
              <a:latin typeface="Montserrat"/>
              <a:ea typeface="Montserrat"/>
              <a:cs typeface="Montserrat"/>
              <a:sym typeface="Montserrat"/>
            </a:endParaRPr>
          </a:p>
          <a:p>
            <a:pPr marL="0" marR="0" lvl="0" indent="0" algn="ctr" rtl="0">
              <a:lnSpc>
                <a:spcPct val="131000"/>
              </a:lnSpc>
              <a:spcBef>
                <a:spcPts val="0"/>
              </a:spcBef>
              <a:spcAft>
                <a:spcPts val="0"/>
              </a:spcAft>
              <a:buClr>
                <a:srgbClr val="000000"/>
              </a:buClr>
              <a:buSzPts val="1100"/>
              <a:buFont typeface="Arial"/>
              <a:buNone/>
            </a:pPr>
            <a:endParaRPr sz="3600" b="1" i="0" u="none" strike="noStrike" cap="none">
              <a:solidFill>
                <a:srgbClr val="00BCD4"/>
              </a:solidFill>
              <a:latin typeface="Montserrat"/>
              <a:ea typeface="Montserrat"/>
              <a:cs typeface="Montserrat"/>
              <a:sym typeface="Montserrat"/>
            </a:endParaRPr>
          </a:p>
          <a:p>
            <a:pPr marL="0" marR="0" lvl="0" indent="0" algn="ctr" rtl="0">
              <a:lnSpc>
                <a:spcPct val="131000"/>
              </a:lnSpc>
              <a:spcBef>
                <a:spcPts val="0"/>
              </a:spcBef>
              <a:spcAft>
                <a:spcPts val="0"/>
              </a:spcAft>
              <a:buClr>
                <a:srgbClr val="000000"/>
              </a:buClr>
              <a:buSzPts val="1100"/>
              <a:buFont typeface="Arial"/>
              <a:buNone/>
            </a:pPr>
            <a:endParaRPr sz="3600" b="1" i="0" u="none" strike="noStrike" cap="none">
              <a:solidFill>
                <a:srgbClr val="00BCD4"/>
              </a:solidFill>
              <a:latin typeface="Montserrat"/>
              <a:ea typeface="Montserrat"/>
              <a:cs typeface="Montserrat"/>
              <a:sym typeface="Montserrat"/>
            </a:endParaRPr>
          </a:p>
          <a:p>
            <a:pPr marL="0" marR="0" lvl="0" indent="0" algn="ctr" rtl="0">
              <a:lnSpc>
                <a:spcPct val="131000"/>
              </a:lnSpc>
              <a:spcBef>
                <a:spcPts val="0"/>
              </a:spcBef>
              <a:spcAft>
                <a:spcPts val="0"/>
              </a:spcAft>
              <a:buClr>
                <a:srgbClr val="000000"/>
              </a:buClr>
              <a:buSzPts val="3600"/>
              <a:buFont typeface="Arial"/>
              <a:buNone/>
            </a:pPr>
            <a:endParaRPr sz="3600" b="1" i="0" u="none" strike="noStrike" cap="none">
              <a:solidFill>
                <a:srgbClr val="00BCD4"/>
              </a:solidFill>
              <a:latin typeface="Montserrat"/>
              <a:ea typeface="Montserrat"/>
              <a:cs typeface="Montserrat"/>
              <a:sym typeface="Montserrat"/>
            </a:endParaRPr>
          </a:p>
        </p:txBody>
      </p:sp>
      <p:sp>
        <p:nvSpPr>
          <p:cNvPr id="230" name="Google Shape;230;p28"/>
          <p:cNvSpPr/>
          <p:nvPr/>
        </p:nvSpPr>
        <p:spPr>
          <a:xfrm>
            <a:off x="1028700" y="9171390"/>
            <a:ext cx="16230600" cy="870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1" name="Google Shape;231;p28"/>
          <p:cNvPicPr preferRelativeResize="0"/>
          <p:nvPr/>
        </p:nvPicPr>
        <p:blipFill rotWithShape="1">
          <a:blip r:embed="rId3">
            <a:alphaModFix/>
          </a:blip>
          <a:srcRect/>
          <a:stretch/>
        </p:blipFill>
        <p:spPr>
          <a:xfrm rot="-5400000">
            <a:off x="17104107" y="9103107"/>
            <a:ext cx="1800598" cy="567188"/>
          </a:xfrm>
          <a:prstGeom prst="rect">
            <a:avLst/>
          </a:prstGeom>
          <a:noFill/>
          <a:ln>
            <a:noFill/>
          </a:ln>
        </p:spPr>
      </p:pic>
      <p:sp>
        <p:nvSpPr>
          <p:cNvPr id="232" name="Google Shape;232;p28"/>
          <p:cNvSpPr txBox="1"/>
          <p:nvPr/>
        </p:nvSpPr>
        <p:spPr>
          <a:xfrm>
            <a:off x="1270800" y="2968200"/>
            <a:ext cx="15746399" cy="292770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Clr>
                <a:srgbClr val="000000"/>
              </a:buClr>
              <a:buSzPts val="1100"/>
              <a:buFont typeface="Arial"/>
              <a:buNone/>
            </a:pPr>
            <a:endParaRPr sz="3300" b="0" i="0" u="none" strike="noStrike" cap="none" dirty="0">
              <a:solidFill>
                <a:srgbClr val="FFFFFF"/>
              </a:solidFill>
              <a:latin typeface="Montserrat"/>
              <a:ea typeface="Montserrat"/>
              <a:cs typeface="Montserrat"/>
              <a:sym typeface="Montserrat"/>
            </a:endParaRPr>
          </a:p>
          <a:p>
            <a:pPr marL="0" marR="0" lvl="0" indent="0" algn="just" rtl="0">
              <a:lnSpc>
                <a:spcPct val="140000"/>
              </a:lnSpc>
              <a:spcBef>
                <a:spcPts val="0"/>
              </a:spcBef>
              <a:spcAft>
                <a:spcPts val="0"/>
              </a:spcAft>
              <a:buClr>
                <a:schemeClr val="dk1"/>
              </a:buClr>
              <a:buSzPts val="1100"/>
              <a:buFont typeface="Arial"/>
              <a:buNone/>
            </a:pPr>
            <a:r>
              <a:rPr lang="en-US" sz="3300" dirty="0">
                <a:solidFill>
                  <a:srgbClr val="FFFFFF"/>
                </a:solidFill>
                <a:latin typeface="Montserrat"/>
                <a:ea typeface="Montserrat"/>
                <a:cs typeface="Montserrat"/>
                <a:sym typeface="Montserrat"/>
              </a:rPr>
              <a:t>This application gives the possibility to check the actual customer awareness level. It also plays an educational role in teaching students, customers and individuals about their rights on the market. Thanks to this application, their consumer awareness knowledge could be developed. Customer Aware App can guarantee excellent education through entertainment.   </a:t>
            </a:r>
            <a:endParaRPr sz="3300" dirty="0">
              <a:solidFill>
                <a:srgbClr val="FFFFFF"/>
              </a:solidFill>
              <a:latin typeface="Montserrat"/>
              <a:ea typeface="Montserrat"/>
              <a:cs typeface="Montserrat"/>
              <a:sym typeface="Montserrat"/>
            </a:endParaRPr>
          </a:p>
          <a:p>
            <a:pPr marL="0" marR="0" lvl="0" indent="0" algn="ctr" rtl="0">
              <a:lnSpc>
                <a:spcPct val="140000"/>
              </a:lnSpc>
              <a:spcBef>
                <a:spcPts val="0"/>
              </a:spcBef>
              <a:spcAft>
                <a:spcPts val="0"/>
              </a:spcAft>
              <a:buClr>
                <a:schemeClr val="dk1"/>
              </a:buClr>
              <a:buSzPts val="1100"/>
              <a:buFont typeface="Arial"/>
              <a:buNone/>
            </a:pPr>
            <a:endParaRPr sz="3300" dirty="0">
              <a:solidFill>
                <a:srgbClr val="FFFFFF"/>
              </a:solidFill>
              <a:latin typeface="Montserrat"/>
              <a:ea typeface="Montserrat"/>
              <a:cs typeface="Montserrat"/>
              <a:sym typeface="Montserrat"/>
            </a:endParaRPr>
          </a:p>
          <a:p>
            <a:pPr marL="0" marR="0" lvl="0" indent="0" algn="ctr" rtl="0">
              <a:lnSpc>
                <a:spcPct val="140000"/>
              </a:lnSpc>
              <a:spcBef>
                <a:spcPts val="0"/>
              </a:spcBef>
              <a:spcAft>
                <a:spcPts val="0"/>
              </a:spcAft>
              <a:buClr>
                <a:srgbClr val="000000"/>
              </a:buClr>
              <a:buSzPts val="1100"/>
              <a:buFont typeface="Arial"/>
              <a:buNone/>
            </a:pPr>
            <a:endParaRPr sz="3300" dirty="0">
              <a:solidFill>
                <a:srgbClr val="FFFFFF"/>
              </a:solidFill>
              <a:latin typeface="Montserrat"/>
              <a:ea typeface="Montserrat"/>
              <a:cs typeface="Montserrat"/>
              <a:sym typeface="Montserrat"/>
            </a:endParaRPr>
          </a:p>
          <a:p>
            <a:pPr marL="0" marR="0" lvl="0" indent="0" algn="ctr" rtl="0">
              <a:lnSpc>
                <a:spcPct val="140000"/>
              </a:lnSpc>
              <a:spcBef>
                <a:spcPts val="0"/>
              </a:spcBef>
              <a:spcAft>
                <a:spcPts val="0"/>
              </a:spcAft>
              <a:buClr>
                <a:srgbClr val="000000"/>
              </a:buClr>
              <a:buSzPts val="3300"/>
              <a:buFont typeface="Arial"/>
              <a:buNone/>
            </a:pPr>
            <a:endParaRPr sz="3300" b="0" i="0" u="none" strike="noStrike" cap="none" dirty="0">
              <a:solidFill>
                <a:srgbClr val="FFFFFF"/>
              </a:solidFill>
              <a:latin typeface="Montserrat"/>
              <a:ea typeface="Montserrat"/>
              <a:cs typeface="Montserrat"/>
              <a:sym typeface="Montserrat"/>
            </a:endParaRPr>
          </a:p>
        </p:txBody>
      </p:sp>
      <p:sp>
        <p:nvSpPr>
          <p:cNvPr id="233" name="Google Shape;233;p28"/>
          <p:cNvSpPr txBox="1"/>
          <p:nvPr/>
        </p:nvSpPr>
        <p:spPr>
          <a:xfrm>
            <a:off x="1270800" y="5895925"/>
            <a:ext cx="15746399" cy="2154900"/>
          </a:xfrm>
          <a:prstGeom prst="rect">
            <a:avLst/>
          </a:prstGeom>
          <a:noFill/>
          <a:ln>
            <a:noFill/>
          </a:ln>
        </p:spPr>
        <p:txBody>
          <a:bodyPr spcFirstLastPara="1" wrap="square" lIns="0" tIns="0" rIns="0" bIns="0" anchor="t" anchorCtr="0">
            <a:noAutofit/>
          </a:bodyPr>
          <a:lstStyle/>
          <a:p>
            <a:pPr marL="0" marR="0" lvl="0" indent="0" algn="just" rtl="0">
              <a:lnSpc>
                <a:spcPct val="140000"/>
              </a:lnSpc>
              <a:spcBef>
                <a:spcPts val="0"/>
              </a:spcBef>
              <a:spcAft>
                <a:spcPts val="0"/>
              </a:spcAft>
              <a:buClr>
                <a:srgbClr val="000000"/>
              </a:buClr>
              <a:buSzPts val="1100"/>
              <a:buFont typeface="Arial"/>
              <a:buNone/>
            </a:pPr>
            <a:endParaRPr sz="3000" b="0" i="0" u="none" strike="noStrike" cap="none">
              <a:solidFill>
                <a:srgbClr val="FFFFFF"/>
              </a:solidFill>
              <a:latin typeface="Montserrat"/>
              <a:ea typeface="Montserrat"/>
              <a:cs typeface="Montserrat"/>
              <a:sym typeface="Montserrat"/>
            </a:endParaRPr>
          </a:p>
          <a:p>
            <a:pPr marL="0" marR="0" lvl="0" indent="0" algn="just" rtl="0">
              <a:lnSpc>
                <a:spcPct val="140000"/>
              </a:lnSpc>
              <a:spcBef>
                <a:spcPts val="0"/>
              </a:spcBef>
              <a:spcAft>
                <a:spcPts val="0"/>
              </a:spcAft>
              <a:buClr>
                <a:srgbClr val="000000"/>
              </a:buClr>
              <a:buSzPts val="3000"/>
              <a:buFont typeface="Arial"/>
              <a:buNone/>
            </a:pPr>
            <a:endParaRPr sz="3000" b="0" i="0" u="none" strike="noStrike" cap="none">
              <a:solidFill>
                <a:srgbClr val="FFFFFF"/>
              </a:solidFill>
              <a:latin typeface="Montserrat"/>
              <a:ea typeface="Montserrat"/>
              <a:cs typeface="Montserrat"/>
              <a:sym typeface="Montserrat"/>
            </a:endParaRPr>
          </a:p>
          <a:p>
            <a:pPr marL="0" marR="0" lvl="0" indent="0" algn="ctr" rtl="0">
              <a:lnSpc>
                <a:spcPct val="140000"/>
              </a:lnSpc>
              <a:spcBef>
                <a:spcPts val="0"/>
              </a:spcBef>
              <a:spcAft>
                <a:spcPts val="0"/>
              </a:spcAft>
              <a:buClr>
                <a:srgbClr val="000000"/>
              </a:buClr>
              <a:buSzPts val="3300"/>
              <a:buFont typeface="Arial"/>
              <a:buNone/>
            </a:pPr>
            <a:endParaRPr sz="3300" b="0" i="0" u="none" strike="noStrike" cap="none">
              <a:solidFill>
                <a:srgbClr val="FFFFFF"/>
              </a:solidFill>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CD4"/>
        </a:solidFill>
        <a:effectLst/>
      </p:bgPr>
    </p:bg>
    <p:spTree>
      <p:nvGrpSpPr>
        <p:cNvPr id="1" name="Shape 52"/>
        <p:cNvGrpSpPr/>
        <p:nvPr/>
      </p:nvGrpSpPr>
      <p:grpSpPr>
        <a:xfrm>
          <a:off x="0" y="0"/>
          <a:ext cx="0" cy="0"/>
          <a:chOff x="0" y="0"/>
          <a:chExt cx="0" cy="0"/>
        </a:xfrm>
      </p:grpSpPr>
      <p:sp>
        <p:nvSpPr>
          <p:cNvPr id="53" name="Google Shape;53;p10"/>
          <p:cNvSpPr/>
          <p:nvPr/>
        </p:nvSpPr>
        <p:spPr>
          <a:xfrm>
            <a:off x="9100691" y="0"/>
            <a:ext cx="86700" cy="17115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4" name="Google Shape;54;p10"/>
          <p:cNvGrpSpPr/>
          <p:nvPr/>
        </p:nvGrpSpPr>
        <p:grpSpPr>
          <a:xfrm>
            <a:off x="1188468" y="3478596"/>
            <a:ext cx="15911100" cy="3525903"/>
            <a:chOff x="0" y="-57150"/>
            <a:chExt cx="21214800" cy="4701204"/>
          </a:xfrm>
        </p:grpSpPr>
        <p:sp>
          <p:nvSpPr>
            <p:cNvPr id="55" name="Google Shape;55;p10"/>
            <p:cNvSpPr txBox="1"/>
            <p:nvPr/>
          </p:nvSpPr>
          <p:spPr>
            <a:xfrm>
              <a:off x="907964" y="-57150"/>
              <a:ext cx="19398900" cy="609900"/>
            </a:xfrm>
            <a:prstGeom prst="rect">
              <a:avLst/>
            </a:prstGeom>
            <a:noFill/>
            <a:ln>
              <a:noFill/>
            </a:ln>
          </p:spPr>
          <p:txBody>
            <a:bodyPr spcFirstLastPara="1" wrap="square" lIns="0" tIns="0" rIns="0" bIns="0" anchor="t" anchorCtr="0">
              <a:noAutofit/>
            </a:bodyPr>
            <a:lstStyle/>
            <a:p>
              <a:pPr marL="0" marR="0" lvl="0" indent="0" algn="ctr" rtl="0">
                <a:lnSpc>
                  <a:spcPct val="139964"/>
                </a:lnSpc>
                <a:spcBef>
                  <a:spcPts val="0"/>
                </a:spcBef>
                <a:spcAft>
                  <a:spcPts val="0"/>
                </a:spcAft>
                <a:buClr>
                  <a:srgbClr val="000000"/>
                </a:buClr>
                <a:buSzPts val="3200"/>
                <a:buFont typeface="Arial"/>
                <a:buNone/>
              </a:pPr>
              <a:endParaRPr sz="3200" b="1" i="0" u="none" strike="noStrike" cap="none">
                <a:solidFill>
                  <a:srgbClr val="FFFFFF"/>
                </a:solidFill>
                <a:latin typeface="Arial"/>
                <a:ea typeface="Arial"/>
                <a:cs typeface="Arial"/>
                <a:sym typeface="Arial"/>
              </a:endParaRPr>
            </a:p>
          </p:txBody>
        </p:sp>
        <p:sp>
          <p:nvSpPr>
            <p:cNvPr id="56" name="Google Shape;56;p10"/>
            <p:cNvSpPr txBox="1"/>
            <p:nvPr/>
          </p:nvSpPr>
          <p:spPr>
            <a:xfrm>
              <a:off x="0" y="1218858"/>
              <a:ext cx="21214800" cy="2001900"/>
            </a:xfrm>
            <a:prstGeom prst="rect">
              <a:avLst/>
            </a:prstGeom>
            <a:noFill/>
            <a:ln>
              <a:noFill/>
            </a:ln>
          </p:spPr>
          <p:txBody>
            <a:bodyPr spcFirstLastPara="1" wrap="square" lIns="0" tIns="0" rIns="0" bIns="0" anchor="t" anchorCtr="0">
              <a:noAutofit/>
            </a:bodyPr>
            <a:lstStyle/>
            <a:p>
              <a:pPr marL="0" marR="0" lvl="0" indent="0" algn="ctr" rtl="0">
                <a:lnSpc>
                  <a:spcPct val="108000"/>
                </a:lnSpc>
                <a:spcBef>
                  <a:spcPts val="0"/>
                </a:spcBef>
                <a:spcAft>
                  <a:spcPts val="0"/>
                </a:spcAft>
                <a:buClr>
                  <a:srgbClr val="000000"/>
                </a:buClr>
                <a:buSzPts val="10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10"/>
            <p:cNvSpPr txBox="1"/>
            <p:nvPr/>
          </p:nvSpPr>
          <p:spPr>
            <a:xfrm>
              <a:off x="830740" y="4034154"/>
              <a:ext cx="19553400" cy="609900"/>
            </a:xfrm>
            <a:prstGeom prst="rect">
              <a:avLst/>
            </a:prstGeom>
            <a:noFill/>
            <a:ln>
              <a:noFill/>
            </a:ln>
          </p:spPr>
          <p:txBody>
            <a:bodyPr spcFirstLastPara="1" wrap="square" lIns="0" tIns="0" rIns="0" bIns="0" anchor="t" anchorCtr="0">
              <a:noAutofit/>
            </a:bodyPr>
            <a:lstStyle/>
            <a:p>
              <a:pPr marL="0" marR="0" lvl="0" indent="0" algn="ctr" rtl="0">
                <a:lnSpc>
                  <a:spcPct val="139964"/>
                </a:lnSpc>
                <a:spcBef>
                  <a:spcPts val="0"/>
                </a:spcBef>
                <a:spcAft>
                  <a:spcPts val="0"/>
                </a:spcAft>
                <a:buClr>
                  <a:srgbClr val="000000"/>
                </a:buClr>
                <a:buSzPts val="3200"/>
                <a:buFont typeface="Arial"/>
                <a:buNone/>
              </a:pPr>
              <a:r>
                <a:rPr lang="en-US" sz="3200" b="1" i="0" u="none" strike="noStrike" cap="none">
                  <a:solidFill>
                    <a:srgbClr val="FECB01"/>
                  </a:solidFill>
                  <a:latin typeface="Montserrat"/>
                  <a:ea typeface="Montserrat"/>
                  <a:cs typeface="Montserrat"/>
                  <a:sym typeface="Montserrat"/>
                </a:rPr>
                <a:t> </a:t>
              </a:r>
              <a:endParaRPr sz="3200" b="1" i="0" u="none" strike="noStrike" cap="none">
                <a:solidFill>
                  <a:srgbClr val="FFFFFF"/>
                </a:solidFill>
                <a:latin typeface="Arial"/>
                <a:ea typeface="Arial"/>
                <a:cs typeface="Arial"/>
                <a:sym typeface="Arial"/>
              </a:endParaRPr>
            </a:p>
          </p:txBody>
        </p:sp>
      </p:grpSp>
      <p:sp>
        <p:nvSpPr>
          <p:cNvPr id="58" name="Google Shape;58;p10"/>
          <p:cNvSpPr/>
          <p:nvPr/>
        </p:nvSpPr>
        <p:spPr>
          <a:xfrm>
            <a:off x="9100691" y="8575386"/>
            <a:ext cx="86700" cy="17115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9" name="Google Shape;59;p10"/>
          <p:cNvPicPr preferRelativeResize="0"/>
          <p:nvPr/>
        </p:nvPicPr>
        <p:blipFill rotWithShape="1">
          <a:blip r:embed="rId3">
            <a:alphaModFix/>
          </a:blip>
          <a:srcRect/>
          <a:stretch/>
        </p:blipFill>
        <p:spPr>
          <a:xfrm rot="-5400000">
            <a:off x="17104108" y="9103107"/>
            <a:ext cx="1800598" cy="567188"/>
          </a:xfrm>
          <a:prstGeom prst="rect">
            <a:avLst/>
          </a:prstGeom>
          <a:noFill/>
          <a:ln>
            <a:noFill/>
          </a:ln>
        </p:spPr>
      </p:pic>
      <p:pic>
        <p:nvPicPr>
          <p:cNvPr id="60" name="Google Shape;60;p10"/>
          <p:cNvPicPr preferRelativeResize="0"/>
          <p:nvPr/>
        </p:nvPicPr>
        <p:blipFill rotWithShape="1">
          <a:blip r:embed="rId4">
            <a:alphaModFix/>
          </a:blip>
          <a:srcRect l="46850"/>
          <a:stretch/>
        </p:blipFill>
        <p:spPr>
          <a:xfrm>
            <a:off x="3526498" y="1864100"/>
            <a:ext cx="11249928" cy="6517087"/>
          </a:xfrm>
          <a:prstGeom prst="rect">
            <a:avLst/>
          </a:prstGeom>
          <a:noFill/>
          <a:ln>
            <a:noFill/>
          </a:ln>
        </p:spPr>
      </p:pic>
      <p:pic>
        <p:nvPicPr>
          <p:cNvPr id="61" name="Google Shape;61;p10"/>
          <p:cNvPicPr preferRelativeResize="0"/>
          <p:nvPr/>
        </p:nvPicPr>
        <p:blipFill>
          <a:blip r:embed="rId5">
            <a:alphaModFix/>
          </a:blip>
          <a:stretch>
            <a:fillRect/>
          </a:stretch>
        </p:blipFill>
        <p:spPr>
          <a:xfrm>
            <a:off x="9611350" y="8723250"/>
            <a:ext cx="7290854" cy="149677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BCD4"/>
        </a:solidFill>
        <a:effectLst/>
      </p:bgPr>
    </p:bg>
    <p:spTree>
      <p:nvGrpSpPr>
        <p:cNvPr id="1" name="Shape 237"/>
        <p:cNvGrpSpPr/>
        <p:nvPr/>
      </p:nvGrpSpPr>
      <p:grpSpPr>
        <a:xfrm>
          <a:off x="0" y="0"/>
          <a:ext cx="0" cy="0"/>
          <a:chOff x="0" y="0"/>
          <a:chExt cx="0" cy="0"/>
        </a:xfrm>
      </p:grpSpPr>
      <p:sp>
        <p:nvSpPr>
          <p:cNvPr id="238" name="Google Shape;238;p29"/>
          <p:cNvSpPr txBox="1"/>
          <p:nvPr/>
        </p:nvSpPr>
        <p:spPr>
          <a:xfrm>
            <a:off x="1009650" y="4804971"/>
            <a:ext cx="5622000" cy="3591000"/>
          </a:xfrm>
          <a:prstGeom prst="rect">
            <a:avLst/>
          </a:prstGeom>
          <a:noFill/>
          <a:ln>
            <a:noFill/>
          </a:ln>
        </p:spPr>
        <p:txBody>
          <a:bodyPr spcFirstLastPara="1" wrap="square" lIns="0" tIns="0" rIns="0" bIns="0" anchor="t" anchorCtr="0">
            <a:noAutofit/>
          </a:bodyPr>
          <a:lstStyle/>
          <a:p>
            <a:pPr marL="0" marR="0" lvl="0" indent="0" algn="l" rtl="0">
              <a:lnSpc>
                <a:spcPct val="126000"/>
              </a:lnSpc>
              <a:spcBef>
                <a:spcPts val="0"/>
              </a:spcBef>
              <a:spcAft>
                <a:spcPts val="0"/>
              </a:spcAft>
              <a:buClr>
                <a:schemeClr val="dk1"/>
              </a:buClr>
              <a:buSzPts val="1100"/>
              <a:buFont typeface="Arial"/>
              <a:buNone/>
            </a:pPr>
            <a:r>
              <a:rPr lang="en-US" sz="7500" b="1" i="0" u="none" strike="noStrike" cap="none">
                <a:solidFill>
                  <a:srgbClr val="000000"/>
                </a:solidFill>
                <a:latin typeface="Montserrat"/>
                <a:ea typeface="Montserrat"/>
                <a:cs typeface="Montserrat"/>
                <a:sym typeface="Montserrat"/>
              </a:rPr>
              <a:t>PROJECT PARTNERS</a:t>
            </a:r>
            <a:endParaRPr sz="7500" b="1" i="0" u="none" strike="noStrike" cap="none">
              <a:solidFill>
                <a:srgbClr val="000000"/>
              </a:solidFill>
              <a:latin typeface="Montserrat"/>
              <a:ea typeface="Montserrat"/>
              <a:cs typeface="Montserrat"/>
              <a:sym typeface="Montserrat"/>
            </a:endParaRPr>
          </a:p>
          <a:p>
            <a:pPr marL="0" marR="0" lvl="0" indent="0" algn="l" rtl="0">
              <a:lnSpc>
                <a:spcPct val="126000"/>
              </a:lnSpc>
              <a:spcBef>
                <a:spcPts val="0"/>
              </a:spcBef>
              <a:spcAft>
                <a:spcPts val="0"/>
              </a:spcAft>
              <a:buClr>
                <a:schemeClr val="dk1"/>
              </a:buClr>
              <a:buSzPts val="1100"/>
              <a:buFont typeface="Arial"/>
              <a:buNone/>
            </a:pPr>
            <a:endParaRPr sz="7500" b="1" i="0" u="none" strike="noStrike" cap="none">
              <a:solidFill>
                <a:srgbClr val="000000"/>
              </a:solidFill>
              <a:latin typeface="Montserrat"/>
              <a:ea typeface="Montserrat"/>
              <a:cs typeface="Montserrat"/>
              <a:sym typeface="Montserrat"/>
            </a:endParaRPr>
          </a:p>
          <a:p>
            <a:pPr marL="0" marR="0" lvl="0" indent="0" algn="l" rtl="0">
              <a:lnSpc>
                <a:spcPct val="126000"/>
              </a:lnSpc>
              <a:spcBef>
                <a:spcPts val="0"/>
              </a:spcBef>
              <a:spcAft>
                <a:spcPts val="0"/>
              </a:spcAft>
              <a:buClr>
                <a:srgbClr val="000000"/>
              </a:buClr>
              <a:buSzPts val="7500"/>
              <a:buFont typeface="Arial"/>
              <a:buNone/>
            </a:pPr>
            <a:endParaRPr sz="7500" b="1" i="0" u="none" strike="noStrike" cap="none">
              <a:solidFill>
                <a:srgbClr val="000000"/>
              </a:solidFill>
              <a:latin typeface="Montserrat"/>
              <a:ea typeface="Montserrat"/>
              <a:cs typeface="Montserrat"/>
              <a:sym typeface="Montserrat"/>
            </a:endParaRPr>
          </a:p>
        </p:txBody>
      </p:sp>
      <p:sp>
        <p:nvSpPr>
          <p:cNvPr id="239" name="Google Shape;239;p29"/>
          <p:cNvSpPr/>
          <p:nvPr/>
        </p:nvSpPr>
        <p:spPr>
          <a:xfrm>
            <a:off x="7695684" y="-209550"/>
            <a:ext cx="10592400" cy="107061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29"/>
          <p:cNvSpPr txBox="1"/>
          <p:nvPr/>
        </p:nvSpPr>
        <p:spPr>
          <a:xfrm>
            <a:off x="8991750" y="2081175"/>
            <a:ext cx="7971300" cy="6152100"/>
          </a:xfrm>
          <a:prstGeom prst="rect">
            <a:avLst/>
          </a:prstGeom>
          <a:no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Clr>
                <a:schemeClr val="dk1"/>
              </a:buClr>
              <a:buSzPts val="1100"/>
              <a:buFont typeface="Arial"/>
              <a:buNone/>
            </a:pPr>
            <a:r>
              <a:rPr lang="en-US" sz="3000" b="0" i="0" u="none" strike="noStrike" cap="none" dirty="0">
                <a:solidFill>
                  <a:srgbClr val="00BCD4"/>
                </a:solidFill>
                <a:latin typeface="Montserrat Light"/>
                <a:ea typeface="Montserrat Light"/>
                <a:cs typeface="Montserrat Light"/>
                <a:sym typeface="Montserrat Light"/>
              </a:rPr>
              <a:t>Specialists in consumer and marketing topics, international business and ICT, with extensive expertise in transnational </a:t>
            </a:r>
            <a:r>
              <a:rPr lang="en-US" sz="3000" b="0" i="0" u="none" strike="noStrike" cap="none" dirty="0" smtClean="0">
                <a:solidFill>
                  <a:srgbClr val="00BCD4"/>
                </a:solidFill>
                <a:latin typeface="Montserrat Light"/>
                <a:ea typeface="Montserrat Light"/>
                <a:cs typeface="Montserrat Light"/>
                <a:sym typeface="Montserrat Light"/>
              </a:rPr>
              <a:t>projects</a:t>
            </a:r>
            <a:r>
              <a:rPr lang="hu-HU" sz="3000" b="0" i="0" u="none" strike="noStrike" cap="none" dirty="0" smtClean="0">
                <a:solidFill>
                  <a:srgbClr val="00BCD4"/>
                </a:solidFill>
                <a:latin typeface="Montserrat Light"/>
                <a:ea typeface="Montserrat Light"/>
                <a:cs typeface="Montserrat Light"/>
                <a:sym typeface="Montserrat Light"/>
              </a:rPr>
              <a:t>.</a:t>
            </a:r>
            <a:endParaRPr sz="3000" b="0" i="0" u="none" strike="noStrike" cap="none" dirty="0">
              <a:solidFill>
                <a:srgbClr val="00BCD4"/>
              </a:solidFill>
              <a:latin typeface="Montserrat Light"/>
              <a:ea typeface="Montserrat Light"/>
              <a:cs typeface="Montserrat Light"/>
              <a:sym typeface="Montserrat Light"/>
            </a:endParaRPr>
          </a:p>
          <a:p>
            <a:pPr marL="0" marR="0" lvl="0" indent="0" algn="l" rtl="0">
              <a:lnSpc>
                <a:spcPct val="150000"/>
              </a:lnSpc>
              <a:spcBef>
                <a:spcPts val="0"/>
              </a:spcBef>
              <a:spcAft>
                <a:spcPts val="0"/>
              </a:spcAft>
              <a:buClr>
                <a:schemeClr val="dk1"/>
              </a:buClr>
              <a:buSzPts val="1100"/>
              <a:buFont typeface="Arial"/>
              <a:buNone/>
            </a:pPr>
            <a:endParaRPr sz="3000" b="0" i="0" u="none" strike="noStrike" cap="none" dirty="0">
              <a:solidFill>
                <a:srgbClr val="00BCD4"/>
              </a:solidFill>
              <a:latin typeface="Montserrat Light"/>
              <a:ea typeface="Montserrat Light"/>
              <a:cs typeface="Montserrat Light"/>
              <a:sym typeface="Montserrat Light"/>
            </a:endParaRPr>
          </a:p>
          <a:p>
            <a:pPr marL="0" marR="0" lvl="0" indent="0" algn="l" rtl="0">
              <a:lnSpc>
                <a:spcPct val="150000"/>
              </a:lnSpc>
              <a:spcBef>
                <a:spcPts val="0"/>
              </a:spcBef>
              <a:spcAft>
                <a:spcPts val="0"/>
              </a:spcAft>
              <a:buClr>
                <a:schemeClr val="dk1"/>
              </a:buClr>
              <a:buSzPts val="1100"/>
              <a:buFont typeface="Arial"/>
              <a:buNone/>
            </a:pPr>
            <a:r>
              <a:rPr lang="en-US" sz="3000" b="0" i="0" u="none" strike="noStrike" cap="none" dirty="0">
                <a:solidFill>
                  <a:srgbClr val="00BCD4"/>
                </a:solidFill>
                <a:latin typeface="Montserrat Light"/>
                <a:ea typeface="Montserrat Light"/>
                <a:cs typeface="Montserrat Light"/>
                <a:sym typeface="Montserrat Light"/>
              </a:rPr>
              <a:t>Each partner possesses country specific experiences and is able to contribute with country specific knowledge and best practices. </a:t>
            </a:r>
            <a:endParaRPr sz="3000" b="0" i="0" u="none" strike="noStrike" cap="none" dirty="0">
              <a:solidFill>
                <a:srgbClr val="00BCD4"/>
              </a:solidFill>
              <a:latin typeface="Montserrat Light"/>
              <a:ea typeface="Montserrat Light"/>
              <a:cs typeface="Montserrat Light"/>
              <a:sym typeface="Montserrat Light"/>
            </a:endParaRPr>
          </a:p>
          <a:p>
            <a:pPr marL="0" marR="0" lvl="0" indent="0" algn="l" rtl="0">
              <a:lnSpc>
                <a:spcPct val="150000"/>
              </a:lnSpc>
              <a:spcBef>
                <a:spcPts val="0"/>
              </a:spcBef>
              <a:spcAft>
                <a:spcPts val="0"/>
              </a:spcAft>
              <a:buClr>
                <a:schemeClr val="dk1"/>
              </a:buClr>
              <a:buSzPts val="1100"/>
              <a:buFont typeface="Arial"/>
              <a:buNone/>
            </a:pPr>
            <a:endParaRPr sz="3000" b="0" i="0" u="none" strike="noStrike" cap="none" dirty="0">
              <a:solidFill>
                <a:srgbClr val="00BCD4"/>
              </a:solidFill>
              <a:latin typeface="Montserrat Light"/>
              <a:ea typeface="Montserrat Light"/>
              <a:cs typeface="Montserrat Light"/>
              <a:sym typeface="Montserrat Light"/>
            </a:endParaRPr>
          </a:p>
          <a:p>
            <a:pPr marL="0" marR="0" lvl="0" indent="0" algn="l" rtl="0">
              <a:lnSpc>
                <a:spcPct val="150000"/>
              </a:lnSpc>
              <a:spcBef>
                <a:spcPts val="0"/>
              </a:spcBef>
              <a:spcAft>
                <a:spcPts val="0"/>
              </a:spcAft>
              <a:buClr>
                <a:srgbClr val="000000"/>
              </a:buClr>
              <a:buSzPts val="3000"/>
              <a:buFont typeface="Arial"/>
              <a:buNone/>
            </a:pPr>
            <a:endParaRPr sz="3000" b="0" i="0" u="none" strike="noStrike" cap="none" dirty="0">
              <a:solidFill>
                <a:srgbClr val="00BCD4"/>
              </a:solidFill>
              <a:latin typeface="Montserrat Light"/>
              <a:ea typeface="Montserrat Light"/>
              <a:cs typeface="Montserrat Light"/>
              <a:sym typeface="Montserrat Light"/>
            </a:endParaRPr>
          </a:p>
        </p:txBody>
      </p:sp>
      <p:sp>
        <p:nvSpPr>
          <p:cNvPr id="241" name="Google Shape;241;p29"/>
          <p:cNvSpPr/>
          <p:nvPr/>
        </p:nvSpPr>
        <p:spPr>
          <a:xfrm>
            <a:off x="1009650" y="9144000"/>
            <a:ext cx="5638800" cy="1143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2" name="Google Shape;242;p29"/>
          <p:cNvPicPr preferRelativeResize="0"/>
          <p:nvPr/>
        </p:nvPicPr>
        <p:blipFill rotWithShape="1">
          <a:blip r:embed="rId3">
            <a:alphaModFix/>
          </a:blip>
          <a:srcRect/>
          <a:stretch/>
        </p:blipFill>
        <p:spPr>
          <a:xfrm rot="-5400000">
            <a:off x="17104107" y="9103107"/>
            <a:ext cx="1800598" cy="56718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46"/>
        <p:cNvGrpSpPr/>
        <p:nvPr/>
      </p:nvGrpSpPr>
      <p:grpSpPr>
        <a:xfrm>
          <a:off x="0" y="0"/>
          <a:ext cx="0" cy="0"/>
          <a:chOff x="0" y="0"/>
          <a:chExt cx="0" cy="0"/>
        </a:xfrm>
      </p:grpSpPr>
      <p:grpSp>
        <p:nvGrpSpPr>
          <p:cNvPr id="247" name="Google Shape;247;p30"/>
          <p:cNvGrpSpPr/>
          <p:nvPr/>
        </p:nvGrpSpPr>
        <p:grpSpPr>
          <a:xfrm>
            <a:off x="2236218" y="2664523"/>
            <a:ext cx="13815564" cy="5029389"/>
            <a:chOff x="0" y="95250"/>
            <a:chExt cx="18420752" cy="6705853"/>
          </a:xfrm>
        </p:grpSpPr>
        <p:sp>
          <p:nvSpPr>
            <p:cNvPr id="248" name="Google Shape;248;p30"/>
            <p:cNvSpPr txBox="1"/>
            <p:nvPr/>
          </p:nvSpPr>
          <p:spPr>
            <a:xfrm>
              <a:off x="0" y="95250"/>
              <a:ext cx="18420752" cy="4884166"/>
            </a:xfrm>
            <a:prstGeom prst="rect">
              <a:avLst/>
            </a:prstGeom>
            <a:noFill/>
            <a:ln>
              <a:noFill/>
            </a:ln>
          </p:spPr>
          <p:txBody>
            <a:bodyPr spcFirstLastPara="1" wrap="square" lIns="0" tIns="0" rIns="0" bIns="0" anchor="ctr" anchorCtr="0">
              <a:noAutofit/>
            </a:bodyPr>
            <a:lstStyle/>
            <a:p>
              <a:pPr marL="0" marR="0" lvl="0" indent="0" algn="ctr" rtl="0">
                <a:lnSpc>
                  <a:spcPct val="108000"/>
                </a:lnSpc>
                <a:spcBef>
                  <a:spcPts val="0"/>
                </a:spcBef>
                <a:spcAft>
                  <a:spcPts val="0"/>
                </a:spcAft>
                <a:buClr>
                  <a:srgbClr val="000000"/>
                </a:buClr>
                <a:buSzPts val="8800"/>
                <a:buFont typeface="Arial"/>
                <a:buNone/>
              </a:pPr>
              <a:r>
                <a:rPr lang="en-US" sz="8800" b="1" i="0" u="none" strike="noStrike" cap="none">
                  <a:solidFill>
                    <a:srgbClr val="00BCD4"/>
                  </a:solidFill>
                  <a:latin typeface="Montserrat"/>
                  <a:ea typeface="Montserrat"/>
                  <a:cs typeface="Montserrat"/>
                  <a:sym typeface="Montserrat"/>
                </a:rPr>
                <a:t>8</a:t>
              </a:r>
              <a:endParaRPr sz="1400" b="0" i="0" u="none" strike="noStrike" cap="none">
                <a:solidFill>
                  <a:srgbClr val="000000"/>
                </a:solidFill>
                <a:latin typeface="Arial"/>
                <a:ea typeface="Arial"/>
                <a:cs typeface="Arial"/>
                <a:sym typeface="Arial"/>
              </a:endParaRPr>
            </a:p>
            <a:p>
              <a:pPr marL="0" marR="0" lvl="0" indent="0" algn="ctr" rtl="0">
                <a:lnSpc>
                  <a:spcPct val="108000"/>
                </a:lnSpc>
                <a:spcBef>
                  <a:spcPts val="0"/>
                </a:spcBef>
                <a:spcAft>
                  <a:spcPts val="0"/>
                </a:spcAft>
                <a:buClr>
                  <a:srgbClr val="000000"/>
                </a:buClr>
                <a:buSzPts val="8800"/>
                <a:buFont typeface="Arial"/>
                <a:buNone/>
              </a:pPr>
              <a:r>
                <a:rPr lang="en-US" sz="8800" b="1" i="0" u="none" strike="noStrike" cap="none">
                  <a:solidFill>
                    <a:srgbClr val="00BCD4"/>
                  </a:solidFill>
                  <a:latin typeface="Montserrat"/>
                  <a:ea typeface="Montserrat"/>
                  <a:cs typeface="Montserrat"/>
                  <a:sym typeface="Montserrat"/>
                </a:rPr>
                <a:t> INTERNATIONAL PARTNERS</a:t>
              </a:r>
              <a:endParaRPr sz="1400" b="0" i="0" u="none" strike="noStrike" cap="none">
                <a:solidFill>
                  <a:srgbClr val="000000"/>
                </a:solidFill>
                <a:latin typeface="Arial"/>
                <a:ea typeface="Arial"/>
                <a:cs typeface="Arial"/>
                <a:sym typeface="Arial"/>
              </a:endParaRPr>
            </a:p>
          </p:txBody>
        </p:sp>
        <p:sp>
          <p:nvSpPr>
            <p:cNvPr id="249" name="Google Shape;249;p30"/>
            <p:cNvSpPr txBox="1"/>
            <p:nvPr/>
          </p:nvSpPr>
          <p:spPr>
            <a:xfrm>
              <a:off x="70137" y="5542956"/>
              <a:ext cx="18280478" cy="1258147"/>
            </a:xfrm>
            <a:prstGeom prst="rect">
              <a:avLst/>
            </a:prstGeom>
            <a:noFill/>
            <a:ln>
              <a:noFill/>
            </a:ln>
          </p:spPr>
          <p:txBody>
            <a:bodyPr spcFirstLastPara="1" wrap="square" lIns="0" tIns="0" rIns="0" bIns="0" anchor="t" anchorCtr="0">
              <a:noAutofit/>
            </a:bodyPr>
            <a:lstStyle/>
            <a:p>
              <a:pPr marL="0" marR="0" lvl="0" indent="0" algn="ctr" rtl="0">
                <a:lnSpc>
                  <a:spcPct val="139982"/>
                </a:lnSpc>
                <a:spcBef>
                  <a:spcPts val="0"/>
                </a:spcBef>
                <a:spcAft>
                  <a:spcPts val="0"/>
                </a:spcAft>
                <a:buClr>
                  <a:srgbClr val="000000"/>
                </a:buClr>
                <a:buSzPts val="5600"/>
                <a:buFont typeface="Arial"/>
                <a:buNone/>
              </a:pPr>
              <a:r>
                <a:rPr lang="en-US" sz="5600" b="0" i="0" u="none" strike="noStrike" cap="none">
                  <a:solidFill>
                    <a:srgbClr val="00BCD4"/>
                  </a:solidFill>
                  <a:latin typeface="Montserrat"/>
                  <a:ea typeface="Montserrat"/>
                  <a:cs typeface="Montserrat"/>
                  <a:sym typeface="Montserrat"/>
                </a:rPr>
                <a:t>IN </a:t>
              </a:r>
              <a:r>
                <a:rPr lang="en-US" sz="5600" b="0" i="0" u="none" strike="noStrike" cap="none">
                  <a:solidFill>
                    <a:srgbClr val="FECB01"/>
                  </a:solidFill>
                  <a:latin typeface="Montserrat"/>
                  <a:ea typeface="Montserrat"/>
                  <a:cs typeface="Montserrat"/>
                  <a:sym typeface="Montserrat"/>
                </a:rPr>
                <a:t>EUROPE</a:t>
              </a:r>
              <a:endParaRPr sz="1400" b="0" i="0" u="none" strike="noStrike" cap="none">
                <a:solidFill>
                  <a:srgbClr val="000000"/>
                </a:solidFill>
                <a:latin typeface="Arial"/>
                <a:ea typeface="Arial"/>
                <a:cs typeface="Arial"/>
                <a:sym typeface="Arial"/>
              </a:endParaRPr>
            </a:p>
          </p:txBody>
        </p:sp>
      </p:grpSp>
      <p:sp>
        <p:nvSpPr>
          <p:cNvPr id="250" name="Google Shape;250;p30"/>
          <p:cNvSpPr/>
          <p:nvPr/>
        </p:nvSpPr>
        <p:spPr>
          <a:xfrm>
            <a:off x="9100735" y="0"/>
            <a:ext cx="86530" cy="1618785"/>
          </a:xfrm>
          <a:prstGeom prst="rect">
            <a:avLst/>
          </a:prstGeom>
          <a:solidFill>
            <a:srgbClr val="29F3E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30"/>
          <p:cNvSpPr/>
          <p:nvPr/>
        </p:nvSpPr>
        <p:spPr>
          <a:xfrm>
            <a:off x="9100735" y="8664260"/>
            <a:ext cx="86530" cy="1618785"/>
          </a:xfrm>
          <a:prstGeom prst="rect">
            <a:avLst/>
          </a:prstGeom>
          <a:solidFill>
            <a:srgbClr val="29F3E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52" name="Google Shape;252;p30"/>
          <p:cNvPicPr preferRelativeResize="0"/>
          <p:nvPr/>
        </p:nvPicPr>
        <p:blipFill rotWithShape="1">
          <a:blip r:embed="rId3">
            <a:alphaModFix/>
          </a:blip>
          <a:srcRect/>
          <a:stretch/>
        </p:blipFill>
        <p:spPr>
          <a:xfrm rot="-5400000">
            <a:off x="17104107" y="9103107"/>
            <a:ext cx="1800598" cy="56718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56"/>
        <p:cNvGrpSpPr/>
        <p:nvPr/>
      </p:nvGrpSpPr>
      <p:grpSpPr>
        <a:xfrm>
          <a:off x="0" y="0"/>
          <a:ext cx="0" cy="0"/>
          <a:chOff x="0" y="0"/>
          <a:chExt cx="0" cy="0"/>
        </a:xfrm>
      </p:grpSpPr>
      <p:sp>
        <p:nvSpPr>
          <p:cNvPr id="257" name="Google Shape;257;p31"/>
          <p:cNvSpPr/>
          <p:nvPr/>
        </p:nvSpPr>
        <p:spPr>
          <a:xfrm>
            <a:off x="5553144" y="6439953"/>
            <a:ext cx="2825750" cy="2825738"/>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31"/>
          <p:cNvSpPr/>
          <p:nvPr/>
        </p:nvSpPr>
        <p:spPr>
          <a:xfrm>
            <a:off x="1964118" y="6439953"/>
            <a:ext cx="2825750" cy="2825738"/>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31"/>
          <p:cNvSpPr/>
          <p:nvPr/>
        </p:nvSpPr>
        <p:spPr>
          <a:xfrm>
            <a:off x="9786725" y="2983088"/>
            <a:ext cx="2825750" cy="2825738"/>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31"/>
          <p:cNvSpPr/>
          <p:nvPr/>
        </p:nvSpPr>
        <p:spPr>
          <a:xfrm>
            <a:off x="9786725" y="6439953"/>
            <a:ext cx="2825750" cy="2825738"/>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31"/>
          <p:cNvSpPr/>
          <p:nvPr/>
        </p:nvSpPr>
        <p:spPr>
          <a:xfrm>
            <a:off x="13505520" y="6439953"/>
            <a:ext cx="2825750" cy="2825738"/>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7">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31"/>
          <p:cNvSpPr/>
          <p:nvPr/>
        </p:nvSpPr>
        <p:spPr>
          <a:xfrm>
            <a:off x="13505520" y="2983088"/>
            <a:ext cx="2825750" cy="2825738"/>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8">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31"/>
          <p:cNvSpPr/>
          <p:nvPr/>
        </p:nvSpPr>
        <p:spPr>
          <a:xfrm>
            <a:off x="1964118" y="2983088"/>
            <a:ext cx="2825750" cy="2825738"/>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9">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31"/>
          <p:cNvSpPr/>
          <p:nvPr/>
        </p:nvSpPr>
        <p:spPr>
          <a:xfrm>
            <a:off x="5553144" y="2983088"/>
            <a:ext cx="2825750" cy="2825738"/>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10">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31"/>
          <p:cNvSpPr txBox="1"/>
          <p:nvPr/>
        </p:nvSpPr>
        <p:spPr>
          <a:xfrm>
            <a:off x="33178" y="652679"/>
            <a:ext cx="18205801" cy="1506000"/>
          </a:xfrm>
          <a:prstGeom prst="rect">
            <a:avLst/>
          </a:prstGeom>
          <a:noFill/>
          <a:ln>
            <a:noFill/>
          </a:ln>
        </p:spPr>
        <p:txBody>
          <a:bodyPr spcFirstLastPara="1" wrap="square" lIns="0" tIns="0" rIns="0" bIns="0" anchor="t" anchorCtr="0">
            <a:noAutofit/>
          </a:bodyPr>
          <a:lstStyle/>
          <a:p>
            <a:pPr marL="0" marR="0" lvl="0" indent="0" algn="ctr" rtl="0">
              <a:lnSpc>
                <a:spcPct val="139997"/>
              </a:lnSpc>
              <a:spcBef>
                <a:spcPts val="0"/>
              </a:spcBef>
              <a:spcAft>
                <a:spcPts val="0"/>
              </a:spcAft>
              <a:buClr>
                <a:srgbClr val="000000"/>
              </a:buClr>
              <a:buSzPts val="8843"/>
              <a:buFont typeface="Arial"/>
              <a:buNone/>
            </a:pPr>
            <a:r>
              <a:rPr lang="en-US" sz="8843" b="1" i="0" u="none" strike="noStrike" cap="none">
                <a:solidFill>
                  <a:srgbClr val="00BCD4"/>
                </a:solidFill>
                <a:latin typeface="Montserrat"/>
                <a:ea typeface="Montserrat"/>
                <a:cs typeface="Montserrat"/>
                <a:sym typeface="Montserrat"/>
              </a:rPr>
              <a:t>MEET OUR PARTNERS</a:t>
            </a:r>
            <a:endParaRPr sz="1400" b="0" i="0" u="none" strike="noStrike" cap="none">
              <a:solidFill>
                <a:srgbClr val="00BCD4"/>
              </a:solidFill>
              <a:latin typeface="Arial"/>
              <a:ea typeface="Arial"/>
              <a:cs typeface="Arial"/>
              <a:sym typeface="Arial"/>
            </a:endParaRPr>
          </a:p>
        </p:txBody>
      </p:sp>
      <p:pic>
        <p:nvPicPr>
          <p:cNvPr id="266" name="Google Shape;266;p31"/>
          <p:cNvPicPr preferRelativeResize="0"/>
          <p:nvPr/>
        </p:nvPicPr>
        <p:blipFill rotWithShape="1">
          <a:blip r:embed="rId11">
            <a:alphaModFix/>
          </a:blip>
          <a:srcRect/>
          <a:stretch/>
        </p:blipFill>
        <p:spPr>
          <a:xfrm rot="-5400000">
            <a:off x="17104107" y="9103107"/>
            <a:ext cx="1800598" cy="567188"/>
          </a:xfrm>
          <a:prstGeom prst="rect">
            <a:avLst/>
          </a:prstGeom>
          <a:noFill/>
          <a:ln>
            <a:noFill/>
          </a:ln>
        </p:spPr>
      </p:pic>
      <p:sp>
        <p:nvSpPr>
          <p:cNvPr id="267" name="Google Shape;267;p31"/>
          <p:cNvSpPr/>
          <p:nvPr/>
        </p:nvSpPr>
        <p:spPr>
          <a:xfrm>
            <a:off x="914400" y="2310722"/>
            <a:ext cx="16230601" cy="101864"/>
          </a:xfrm>
          <a:custGeom>
            <a:avLst/>
            <a:gdLst/>
            <a:ahLst/>
            <a:cxnLst/>
            <a:rect l="l" t="t" r="r" b="b"/>
            <a:pathLst>
              <a:path w="3594100" h="24501" extrusionOk="0">
                <a:moveTo>
                  <a:pt x="3303270" y="0"/>
                </a:moveTo>
                <a:lnTo>
                  <a:pt x="0" y="0"/>
                </a:lnTo>
                <a:lnTo>
                  <a:pt x="0" y="24501"/>
                </a:lnTo>
                <a:lnTo>
                  <a:pt x="3594100" y="24501"/>
                </a:lnTo>
                <a:lnTo>
                  <a:pt x="3594100" y="0"/>
                </a:lnTo>
                <a:close/>
              </a:path>
            </a:pathLst>
          </a:custGeom>
          <a:solidFill>
            <a:srgbClr val="00BCD4"/>
          </a:solidFill>
          <a:ln>
            <a:noFill/>
          </a:ln>
        </p:spPr>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BCD4"/>
        </a:solidFill>
        <a:effectLst/>
      </p:bgPr>
    </p:bg>
    <p:spTree>
      <p:nvGrpSpPr>
        <p:cNvPr id="1" name="Shape 271"/>
        <p:cNvGrpSpPr/>
        <p:nvPr/>
      </p:nvGrpSpPr>
      <p:grpSpPr>
        <a:xfrm>
          <a:off x="0" y="0"/>
          <a:ext cx="0" cy="0"/>
          <a:chOff x="0" y="0"/>
          <a:chExt cx="0" cy="0"/>
        </a:xfrm>
      </p:grpSpPr>
      <p:sp>
        <p:nvSpPr>
          <p:cNvPr id="272" name="Google Shape;272;p32"/>
          <p:cNvSpPr txBox="1"/>
          <p:nvPr/>
        </p:nvSpPr>
        <p:spPr>
          <a:xfrm>
            <a:off x="1009650" y="4800600"/>
            <a:ext cx="5243100" cy="44577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3000"/>
              <a:buFont typeface="Arial"/>
              <a:buNone/>
            </a:pPr>
            <a:endParaRPr sz="3000" b="1" i="0" u="none" strike="noStrike" cap="none">
              <a:solidFill>
                <a:schemeClr val="lt1"/>
              </a:solidFill>
              <a:latin typeface="Montserrat"/>
              <a:ea typeface="Montserrat"/>
              <a:cs typeface="Montserrat"/>
              <a:sym typeface="Montserrat"/>
            </a:endParaRPr>
          </a:p>
          <a:p>
            <a:pPr marL="0" marR="0" lvl="0" indent="0" algn="l" rtl="0">
              <a:lnSpc>
                <a:spcPct val="90000"/>
              </a:lnSpc>
              <a:spcBef>
                <a:spcPts val="0"/>
              </a:spcBef>
              <a:spcAft>
                <a:spcPts val="0"/>
              </a:spcAft>
              <a:buClr>
                <a:srgbClr val="000000"/>
              </a:buClr>
              <a:buSzPts val="3000"/>
              <a:buFont typeface="Arial"/>
              <a:buNone/>
            </a:pPr>
            <a:endParaRPr sz="3000" b="1" i="0" u="none" strike="noStrike" cap="none">
              <a:solidFill>
                <a:schemeClr val="lt1"/>
              </a:solidFill>
              <a:latin typeface="Montserrat"/>
              <a:ea typeface="Montserrat"/>
              <a:cs typeface="Montserrat"/>
              <a:sym typeface="Montserrat"/>
            </a:endParaRPr>
          </a:p>
          <a:p>
            <a:pPr marL="0" marR="0" lvl="0" indent="0" algn="l" rtl="0">
              <a:lnSpc>
                <a:spcPct val="90000"/>
              </a:lnSpc>
              <a:spcBef>
                <a:spcPts val="0"/>
              </a:spcBef>
              <a:spcAft>
                <a:spcPts val="0"/>
              </a:spcAft>
              <a:buClr>
                <a:srgbClr val="000000"/>
              </a:buClr>
              <a:buSzPts val="3000"/>
              <a:buFont typeface="Arial"/>
              <a:buNone/>
            </a:pPr>
            <a:endParaRPr sz="3000" b="1" i="0" u="none" strike="noStrike" cap="none">
              <a:solidFill>
                <a:schemeClr val="lt1"/>
              </a:solidFill>
              <a:latin typeface="Montserrat"/>
              <a:ea typeface="Montserrat"/>
              <a:cs typeface="Montserrat"/>
              <a:sym typeface="Montserrat"/>
            </a:endParaRPr>
          </a:p>
          <a:p>
            <a:pPr marL="0" marR="0" lvl="0" indent="0" algn="l" rtl="0">
              <a:lnSpc>
                <a:spcPct val="90000"/>
              </a:lnSpc>
              <a:spcBef>
                <a:spcPts val="0"/>
              </a:spcBef>
              <a:spcAft>
                <a:spcPts val="0"/>
              </a:spcAft>
              <a:buClr>
                <a:srgbClr val="000000"/>
              </a:buClr>
              <a:buSzPts val="3000"/>
              <a:buFont typeface="Arial"/>
              <a:buNone/>
            </a:pPr>
            <a:endParaRPr sz="3000" b="1" i="0" u="none" strike="noStrike" cap="none">
              <a:solidFill>
                <a:schemeClr val="lt1"/>
              </a:solidFill>
              <a:latin typeface="Montserrat"/>
              <a:ea typeface="Montserrat"/>
              <a:cs typeface="Montserrat"/>
              <a:sym typeface="Montserrat"/>
            </a:endParaRPr>
          </a:p>
          <a:p>
            <a:pPr marL="0" marR="0" lvl="0" indent="0" algn="l" rtl="0">
              <a:lnSpc>
                <a:spcPct val="90000"/>
              </a:lnSpc>
              <a:spcBef>
                <a:spcPts val="0"/>
              </a:spcBef>
              <a:spcAft>
                <a:spcPts val="0"/>
              </a:spcAft>
              <a:buClr>
                <a:srgbClr val="000000"/>
              </a:buClr>
              <a:buSzPts val="3000"/>
              <a:buFont typeface="Arial"/>
              <a:buNone/>
            </a:pPr>
            <a:endParaRPr sz="3000" b="1" i="0" u="none" strike="noStrike" cap="none">
              <a:solidFill>
                <a:schemeClr val="lt1"/>
              </a:solidFill>
              <a:highlight>
                <a:srgbClr val="FFFFFF"/>
              </a:highlight>
              <a:latin typeface="Montserrat"/>
              <a:ea typeface="Montserrat"/>
              <a:cs typeface="Montserrat"/>
              <a:sym typeface="Montserrat"/>
            </a:endParaRPr>
          </a:p>
          <a:p>
            <a:pPr marL="0" marR="0" lvl="0" indent="0" algn="l" rtl="0">
              <a:lnSpc>
                <a:spcPct val="90000"/>
              </a:lnSpc>
              <a:spcBef>
                <a:spcPts val="0"/>
              </a:spcBef>
              <a:spcAft>
                <a:spcPts val="0"/>
              </a:spcAft>
              <a:buClr>
                <a:srgbClr val="000000"/>
              </a:buClr>
              <a:buSzPts val="3000"/>
              <a:buFont typeface="Arial"/>
              <a:buNone/>
            </a:pPr>
            <a:endParaRPr sz="3000" b="1" i="0" u="none" strike="noStrike" cap="none">
              <a:solidFill>
                <a:schemeClr val="lt1"/>
              </a:solidFill>
              <a:latin typeface="Montserrat"/>
              <a:ea typeface="Montserrat"/>
              <a:cs typeface="Montserrat"/>
              <a:sym typeface="Montserrat"/>
            </a:endParaRPr>
          </a:p>
          <a:p>
            <a:pPr marL="0" marR="0" lvl="0" indent="0" algn="l" rtl="0">
              <a:lnSpc>
                <a:spcPct val="90000"/>
              </a:lnSpc>
              <a:spcBef>
                <a:spcPts val="0"/>
              </a:spcBef>
              <a:spcAft>
                <a:spcPts val="0"/>
              </a:spcAft>
              <a:buClr>
                <a:srgbClr val="000000"/>
              </a:buClr>
              <a:buSzPts val="3000"/>
              <a:buFont typeface="Arial"/>
              <a:buNone/>
            </a:pPr>
            <a:endParaRPr sz="3000" b="1" i="0" u="none" strike="noStrike" cap="none">
              <a:solidFill>
                <a:schemeClr val="lt1"/>
              </a:solidFill>
              <a:latin typeface="Montserrat"/>
              <a:ea typeface="Montserrat"/>
              <a:cs typeface="Montserrat"/>
              <a:sym typeface="Montserrat"/>
            </a:endParaRPr>
          </a:p>
          <a:p>
            <a:pPr marL="0" marR="0" lvl="0" indent="0" algn="l" rtl="0">
              <a:lnSpc>
                <a:spcPct val="90000"/>
              </a:lnSpc>
              <a:spcBef>
                <a:spcPts val="0"/>
              </a:spcBef>
              <a:spcAft>
                <a:spcPts val="0"/>
              </a:spcAft>
              <a:buClr>
                <a:schemeClr val="lt1"/>
              </a:buClr>
              <a:buSzPts val="3600"/>
              <a:buFont typeface="Calibri"/>
              <a:buNone/>
            </a:pPr>
            <a:r>
              <a:rPr lang="en-US" sz="3000" b="1" i="0" u="none" strike="noStrike" cap="none">
                <a:solidFill>
                  <a:srgbClr val="000000"/>
                </a:solidFill>
                <a:latin typeface="Montserrat"/>
                <a:ea typeface="Montserrat"/>
                <a:cs typeface="Montserrat"/>
                <a:sym typeface="Montserrat"/>
              </a:rPr>
              <a:t>PROJECT PARTNERS AND THEIR EXPERTISE</a:t>
            </a:r>
            <a:endParaRPr sz="3000" b="1" i="0" u="none" strike="noStrike" cap="none">
              <a:solidFill>
                <a:srgbClr val="000000"/>
              </a:solidFill>
              <a:latin typeface="Montserrat"/>
              <a:ea typeface="Montserrat"/>
              <a:cs typeface="Montserrat"/>
              <a:sym typeface="Montserrat"/>
            </a:endParaRPr>
          </a:p>
        </p:txBody>
      </p:sp>
      <p:sp>
        <p:nvSpPr>
          <p:cNvPr id="273" name="Google Shape;273;p32"/>
          <p:cNvSpPr/>
          <p:nvPr/>
        </p:nvSpPr>
        <p:spPr>
          <a:xfrm>
            <a:off x="6336925" y="0"/>
            <a:ext cx="11951100" cy="102870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32"/>
          <p:cNvSpPr/>
          <p:nvPr/>
        </p:nvSpPr>
        <p:spPr>
          <a:xfrm>
            <a:off x="1009650" y="9144000"/>
            <a:ext cx="5638800" cy="1143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5" name="Google Shape;275;p32"/>
          <p:cNvPicPr preferRelativeResize="0"/>
          <p:nvPr/>
        </p:nvPicPr>
        <p:blipFill rotWithShape="1">
          <a:blip r:embed="rId3">
            <a:alphaModFix/>
          </a:blip>
          <a:srcRect/>
          <a:stretch/>
        </p:blipFill>
        <p:spPr>
          <a:xfrm rot="-5400000">
            <a:off x="17104108" y="9103107"/>
            <a:ext cx="1800598" cy="567188"/>
          </a:xfrm>
          <a:prstGeom prst="rect">
            <a:avLst/>
          </a:prstGeom>
          <a:noFill/>
          <a:ln>
            <a:noFill/>
          </a:ln>
        </p:spPr>
      </p:pic>
      <p:sp>
        <p:nvSpPr>
          <p:cNvPr id="276" name="Google Shape;276;p32"/>
          <p:cNvSpPr txBox="1"/>
          <p:nvPr/>
        </p:nvSpPr>
        <p:spPr>
          <a:xfrm>
            <a:off x="6648450" y="1445125"/>
            <a:ext cx="11072400" cy="7813200"/>
          </a:xfrm>
          <a:prstGeom prst="rect">
            <a:avLst/>
          </a:prstGeom>
          <a:noFill/>
          <a:ln>
            <a:noFill/>
          </a:ln>
        </p:spPr>
        <p:txBody>
          <a:bodyPr spcFirstLastPara="1" wrap="square" lIns="91425" tIns="91425" rIns="91425" bIns="91425" anchor="t" anchorCtr="0">
            <a:noAutofit/>
          </a:bodyPr>
          <a:lstStyle/>
          <a:p>
            <a:pPr marL="457200" marR="0" lvl="0" indent="-444500" algn="l" rtl="0">
              <a:lnSpc>
                <a:spcPct val="80000"/>
              </a:lnSpc>
              <a:spcBef>
                <a:spcPts val="1000"/>
              </a:spcBef>
              <a:spcAft>
                <a:spcPts val="0"/>
              </a:spcAft>
              <a:buClr>
                <a:schemeClr val="lt1"/>
              </a:buClr>
              <a:buSzPts val="3400"/>
              <a:buFont typeface="Montserrat"/>
              <a:buChar char="●"/>
            </a:pPr>
            <a:r>
              <a:rPr lang="en-US" sz="3400" b="0" i="0" u="none" strike="noStrike" cap="none">
                <a:solidFill>
                  <a:schemeClr val="lt1"/>
                </a:solidFill>
                <a:latin typeface="Montserrat"/>
                <a:ea typeface="Montserrat"/>
                <a:cs typeface="Montserrat"/>
                <a:sym typeface="Montserrat"/>
              </a:rPr>
              <a:t>Howest,University College West Flanders, Belgium – digital marketing, Consumer and Internet Law and Cyber Security</a:t>
            </a:r>
            <a:endParaRPr sz="3400" b="0" i="0" u="none" strike="noStrike" cap="none">
              <a:solidFill>
                <a:schemeClr val="lt1"/>
              </a:solidFill>
              <a:latin typeface="Montserrat"/>
              <a:ea typeface="Montserrat"/>
              <a:cs typeface="Montserrat"/>
              <a:sym typeface="Montserrat"/>
            </a:endParaRPr>
          </a:p>
          <a:p>
            <a:pPr marL="457200" marR="0" lvl="0" indent="-444500" algn="l" rtl="0">
              <a:lnSpc>
                <a:spcPct val="80000"/>
              </a:lnSpc>
              <a:spcBef>
                <a:spcPts val="0"/>
              </a:spcBef>
              <a:spcAft>
                <a:spcPts val="0"/>
              </a:spcAft>
              <a:buClr>
                <a:schemeClr val="lt1"/>
              </a:buClr>
              <a:buSzPts val="3400"/>
              <a:buFont typeface="Montserrat"/>
              <a:buChar char="●"/>
            </a:pPr>
            <a:r>
              <a:rPr lang="en-US" sz="3400" b="0" i="0" u="none" strike="noStrike" cap="none">
                <a:solidFill>
                  <a:schemeClr val="lt1"/>
                </a:solidFill>
                <a:latin typeface="Montserrat"/>
                <a:ea typeface="Montserrat"/>
                <a:cs typeface="Montserrat"/>
                <a:sym typeface="Montserrat"/>
              </a:rPr>
              <a:t>Budapest Business School, Hungary – IT skills</a:t>
            </a:r>
            <a:endParaRPr sz="3400" b="0" i="0" u="none" strike="noStrike" cap="none">
              <a:solidFill>
                <a:schemeClr val="lt1"/>
              </a:solidFill>
              <a:latin typeface="Montserrat"/>
              <a:ea typeface="Montserrat"/>
              <a:cs typeface="Montserrat"/>
              <a:sym typeface="Montserrat"/>
            </a:endParaRPr>
          </a:p>
          <a:p>
            <a:pPr marL="457200" marR="0" lvl="0" indent="-444500" algn="l" rtl="0">
              <a:lnSpc>
                <a:spcPct val="80000"/>
              </a:lnSpc>
              <a:spcBef>
                <a:spcPts val="0"/>
              </a:spcBef>
              <a:spcAft>
                <a:spcPts val="0"/>
              </a:spcAft>
              <a:buClr>
                <a:schemeClr val="lt1"/>
              </a:buClr>
              <a:buSzPts val="3400"/>
              <a:buFont typeface="Montserrat"/>
              <a:buChar char="●"/>
            </a:pPr>
            <a:r>
              <a:rPr lang="en-US" sz="3400" b="0" i="0" u="none" strike="noStrike" cap="none">
                <a:solidFill>
                  <a:schemeClr val="lt1"/>
                </a:solidFill>
                <a:latin typeface="Montserrat"/>
                <a:ea typeface="Montserrat"/>
                <a:cs typeface="Montserrat"/>
                <a:sym typeface="Montserrat"/>
              </a:rPr>
              <a:t>Isik University, Turkey – e-learning</a:t>
            </a:r>
            <a:endParaRPr sz="3400" b="0" i="0" u="none" strike="noStrike" cap="none">
              <a:solidFill>
                <a:schemeClr val="lt1"/>
              </a:solidFill>
              <a:latin typeface="Montserrat"/>
              <a:ea typeface="Montserrat"/>
              <a:cs typeface="Montserrat"/>
              <a:sym typeface="Montserrat"/>
            </a:endParaRPr>
          </a:p>
          <a:p>
            <a:pPr marL="457200" marR="0" lvl="0" indent="-444500" algn="l" rtl="0">
              <a:lnSpc>
                <a:spcPct val="80000"/>
              </a:lnSpc>
              <a:spcBef>
                <a:spcPts val="0"/>
              </a:spcBef>
              <a:spcAft>
                <a:spcPts val="0"/>
              </a:spcAft>
              <a:buClr>
                <a:schemeClr val="lt1"/>
              </a:buClr>
              <a:buSzPts val="3400"/>
              <a:buFont typeface="Montserrat"/>
              <a:buChar char="●"/>
            </a:pPr>
            <a:r>
              <a:rPr lang="en-US" sz="3400" b="0" i="0" u="none" strike="noStrike" cap="none">
                <a:solidFill>
                  <a:schemeClr val="lt1"/>
                </a:solidFill>
                <a:latin typeface="Montserrat"/>
                <a:ea typeface="Montserrat"/>
                <a:cs typeface="Montserrat"/>
                <a:sym typeface="Montserrat"/>
              </a:rPr>
              <a:t>Université Savoie Mont Blanc, France – consumer research, quantitative and qualitative market research</a:t>
            </a:r>
            <a:endParaRPr sz="3400" b="0" i="0" u="none" strike="noStrike" cap="none">
              <a:solidFill>
                <a:schemeClr val="lt1"/>
              </a:solidFill>
              <a:latin typeface="Montserrat"/>
              <a:ea typeface="Montserrat"/>
              <a:cs typeface="Montserrat"/>
              <a:sym typeface="Montserrat"/>
            </a:endParaRPr>
          </a:p>
          <a:p>
            <a:pPr marL="457200" marR="0" lvl="0" indent="0" algn="l" rtl="0">
              <a:lnSpc>
                <a:spcPct val="80000"/>
              </a:lnSpc>
              <a:spcBef>
                <a:spcPts val="1000"/>
              </a:spcBef>
              <a:spcAft>
                <a:spcPts val="0"/>
              </a:spcAft>
              <a:buClr>
                <a:schemeClr val="dk1"/>
              </a:buClr>
              <a:buSzPts val="1100"/>
              <a:buFont typeface="Arial"/>
              <a:buNone/>
            </a:pPr>
            <a:endParaRPr sz="2400" b="0" i="0" u="none" strike="noStrike" cap="none">
              <a:solidFill>
                <a:schemeClr val="lt1"/>
              </a:solidFill>
              <a:latin typeface="Montserrat"/>
              <a:ea typeface="Montserrat"/>
              <a:cs typeface="Montserrat"/>
              <a:sym typeface="Montserrat"/>
            </a:endParaRPr>
          </a:p>
          <a:p>
            <a:pPr marL="457200" marR="0" lvl="0" indent="0" algn="l" rtl="0">
              <a:lnSpc>
                <a:spcPct val="80000"/>
              </a:lnSpc>
              <a:spcBef>
                <a:spcPts val="1000"/>
              </a:spcBef>
              <a:spcAft>
                <a:spcPts val="0"/>
              </a:spcAft>
              <a:buClr>
                <a:srgbClr val="000000"/>
              </a:buClr>
              <a:buSzPts val="2400"/>
              <a:buFont typeface="Arial"/>
              <a:buNone/>
            </a:pPr>
            <a:endParaRPr sz="2400" b="0" i="0" u="none" strike="noStrike" cap="none">
              <a:solidFill>
                <a:schemeClr val="lt1"/>
              </a:solidFill>
              <a:latin typeface="Montserrat"/>
              <a:ea typeface="Montserrat"/>
              <a:cs typeface="Montserrat"/>
              <a:sym typeface="Montserrat"/>
            </a:endParaRPr>
          </a:p>
          <a:p>
            <a:pPr marL="0" marR="0" lvl="0" indent="0" algn="l" rtl="0">
              <a:lnSpc>
                <a:spcPct val="80000"/>
              </a:lnSpc>
              <a:spcBef>
                <a:spcPts val="1000"/>
              </a:spcBef>
              <a:spcAft>
                <a:spcPts val="0"/>
              </a:spcAft>
              <a:buClr>
                <a:srgbClr val="000000"/>
              </a:buClr>
              <a:buSzPts val="2400"/>
              <a:buFont typeface="Arial"/>
              <a:buNone/>
            </a:pPr>
            <a:endParaRPr sz="2400" b="0" i="0" u="none" strike="noStrike" cap="none">
              <a:solidFill>
                <a:schemeClr val="lt1"/>
              </a:solidFill>
              <a:latin typeface="Montserrat"/>
              <a:ea typeface="Montserrat"/>
              <a:cs typeface="Montserrat"/>
              <a:sym typeface="Montserrat"/>
            </a:endParaRPr>
          </a:p>
          <a:p>
            <a:pPr marL="0" marR="0" lvl="0" indent="0" algn="l" rtl="0">
              <a:lnSpc>
                <a:spcPct val="80000"/>
              </a:lnSpc>
              <a:spcBef>
                <a:spcPts val="1000"/>
              </a:spcBef>
              <a:spcAft>
                <a:spcPts val="0"/>
              </a:spcAft>
              <a:buClr>
                <a:srgbClr val="000000"/>
              </a:buClr>
              <a:buSzPts val="2400"/>
              <a:buFont typeface="Arial"/>
              <a:buNone/>
            </a:pPr>
            <a:endParaRPr sz="2400" b="0" i="0" u="none" strike="noStrike" cap="none">
              <a:solidFill>
                <a:schemeClr val="lt1"/>
              </a:solidFill>
              <a:latin typeface="Montserrat"/>
              <a:ea typeface="Montserrat"/>
              <a:cs typeface="Montserrat"/>
              <a:sym typeface="Montserrat"/>
            </a:endParaRPr>
          </a:p>
          <a:p>
            <a:pPr marL="0" marR="0" lvl="0" indent="0" algn="l" rtl="0">
              <a:lnSpc>
                <a:spcPct val="80000"/>
              </a:lnSpc>
              <a:spcBef>
                <a:spcPts val="1000"/>
              </a:spcBef>
              <a:spcAft>
                <a:spcPts val="0"/>
              </a:spcAft>
              <a:buClr>
                <a:srgbClr val="000000"/>
              </a:buClr>
              <a:buSzPts val="2400"/>
              <a:buFont typeface="Arial"/>
              <a:buNone/>
            </a:pPr>
            <a:endParaRPr sz="2400" b="0" i="0" u="none" strike="noStrike" cap="none">
              <a:solidFill>
                <a:schemeClr val="lt1"/>
              </a:solidFill>
              <a:latin typeface="Montserrat"/>
              <a:ea typeface="Montserrat"/>
              <a:cs typeface="Montserrat"/>
              <a:sym typeface="Montserrat"/>
            </a:endParaRPr>
          </a:p>
          <a:p>
            <a:pPr marL="0" marR="0" lvl="0" indent="0" algn="l" rtl="0">
              <a:lnSpc>
                <a:spcPct val="80000"/>
              </a:lnSpc>
              <a:spcBef>
                <a:spcPts val="1000"/>
              </a:spcBef>
              <a:spcAft>
                <a:spcPts val="0"/>
              </a:spcAft>
              <a:buClr>
                <a:srgbClr val="000000"/>
              </a:buClr>
              <a:buSzPts val="2400"/>
              <a:buFont typeface="Arial"/>
              <a:buNone/>
            </a:pPr>
            <a:endParaRPr sz="2400" b="0" i="0" u="none" strike="noStrike" cap="none">
              <a:solidFill>
                <a:schemeClr val="lt1"/>
              </a:solidFill>
              <a:latin typeface="Montserrat"/>
              <a:ea typeface="Montserrat"/>
              <a:cs typeface="Montserrat"/>
              <a:sym typeface="Montserrat"/>
            </a:endParaRPr>
          </a:p>
          <a:p>
            <a:pPr marL="457200" marR="0" lvl="0" indent="0" algn="l" rtl="0">
              <a:lnSpc>
                <a:spcPct val="80000"/>
              </a:lnSpc>
              <a:spcBef>
                <a:spcPts val="1000"/>
              </a:spcBef>
              <a:spcAft>
                <a:spcPts val="0"/>
              </a:spcAft>
              <a:buClr>
                <a:schemeClr val="dk1"/>
              </a:buClr>
              <a:buSzPts val="1100"/>
              <a:buFont typeface="Arial"/>
              <a:buNone/>
            </a:pPr>
            <a:endParaRPr sz="2400" b="0" i="0" u="none" strike="noStrike" cap="none">
              <a:solidFill>
                <a:schemeClr val="lt1"/>
              </a:solidFill>
              <a:latin typeface="Montserrat"/>
              <a:ea typeface="Montserrat"/>
              <a:cs typeface="Montserrat"/>
              <a:sym typeface="Montserrat"/>
            </a:endParaRPr>
          </a:p>
          <a:p>
            <a:pPr marL="457200" marR="0" lvl="0" indent="0" algn="l" rtl="0">
              <a:lnSpc>
                <a:spcPct val="80000"/>
              </a:lnSpc>
              <a:spcBef>
                <a:spcPts val="1000"/>
              </a:spcBef>
              <a:spcAft>
                <a:spcPts val="0"/>
              </a:spcAft>
              <a:buClr>
                <a:srgbClr val="000000"/>
              </a:buClr>
              <a:buSzPts val="2400"/>
              <a:buFont typeface="Arial"/>
              <a:buNone/>
            </a:pPr>
            <a:endParaRPr sz="2400" b="0" i="0" u="none" strike="noStrike" cap="none">
              <a:solidFill>
                <a:schemeClr val="lt1"/>
              </a:solidFill>
              <a:latin typeface="Montserrat"/>
              <a:ea typeface="Montserrat"/>
              <a:cs typeface="Montserrat"/>
              <a:sym typeface="Montserrat"/>
            </a:endParaRPr>
          </a:p>
        </p:txBody>
      </p:sp>
      <p:pic>
        <p:nvPicPr>
          <p:cNvPr id="277" name="Google Shape;277;p32"/>
          <p:cNvPicPr preferRelativeResize="0"/>
          <p:nvPr/>
        </p:nvPicPr>
        <p:blipFill rotWithShape="1">
          <a:blip r:embed="rId4">
            <a:alphaModFix/>
          </a:blip>
          <a:srcRect/>
          <a:stretch/>
        </p:blipFill>
        <p:spPr>
          <a:xfrm>
            <a:off x="6971761" y="6947800"/>
            <a:ext cx="2381100" cy="2381100"/>
          </a:xfrm>
          <a:prstGeom prst="ellipse">
            <a:avLst/>
          </a:prstGeom>
          <a:noFill/>
          <a:ln w="63500" cap="rnd" cmpd="sng">
            <a:solidFill>
              <a:srgbClr val="29F3E2"/>
            </a:solidFill>
            <a:prstDash val="solid"/>
            <a:round/>
            <a:headEnd type="none" w="sm" len="sm"/>
            <a:tailEnd type="none" w="sm" len="sm"/>
          </a:ln>
          <a:effectLst>
            <a:outerShdw blurRad="381000" dist="292100" dir="5400000" sx="-80000" sy="-18000" rotWithShape="0">
              <a:srgbClr val="000000">
                <a:alpha val="21570"/>
              </a:srgbClr>
            </a:outerShdw>
          </a:effectLst>
        </p:spPr>
      </p:pic>
      <p:pic>
        <p:nvPicPr>
          <p:cNvPr id="278" name="Google Shape;278;p32"/>
          <p:cNvPicPr preferRelativeResize="0"/>
          <p:nvPr/>
        </p:nvPicPr>
        <p:blipFill rotWithShape="1">
          <a:blip r:embed="rId5">
            <a:alphaModFix/>
          </a:blip>
          <a:srcRect/>
          <a:stretch/>
        </p:blipFill>
        <p:spPr>
          <a:xfrm>
            <a:off x="9676149" y="6947800"/>
            <a:ext cx="2381100" cy="2381100"/>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570"/>
              </a:srgbClr>
            </a:outerShdw>
          </a:effectLst>
        </p:spPr>
      </p:pic>
      <p:pic>
        <p:nvPicPr>
          <p:cNvPr id="279" name="Google Shape;279;p32"/>
          <p:cNvPicPr preferRelativeResize="0"/>
          <p:nvPr/>
        </p:nvPicPr>
        <p:blipFill rotWithShape="1">
          <a:blip r:embed="rId6">
            <a:alphaModFix/>
          </a:blip>
          <a:srcRect/>
          <a:stretch/>
        </p:blipFill>
        <p:spPr>
          <a:xfrm>
            <a:off x="12368462" y="6947800"/>
            <a:ext cx="2381100" cy="2381100"/>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570"/>
              </a:srgbClr>
            </a:outerShdw>
          </a:effectLst>
        </p:spPr>
      </p:pic>
      <p:pic>
        <p:nvPicPr>
          <p:cNvPr id="280" name="Google Shape;280;p32"/>
          <p:cNvPicPr preferRelativeResize="0"/>
          <p:nvPr/>
        </p:nvPicPr>
        <p:blipFill rotWithShape="1">
          <a:blip r:embed="rId7">
            <a:alphaModFix/>
          </a:blip>
          <a:srcRect/>
          <a:stretch/>
        </p:blipFill>
        <p:spPr>
          <a:xfrm>
            <a:off x="15036575" y="6947800"/>
            <a:ext cx="2381100" cy="2381100"/>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57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BCD4"/>
        </a:solidFill>
        <a:effectLst/>
      </p:bgPr>
    </p:bg>
    <p:spTree>
      <p:nvGrpSpPr>
        <p:cNvPr id="1" name="Shape 284"/>
        <p:cNvGrpSpPr/>
        <p:nvPr/>
      </p:nvGrpSpPr>
      <p:grpSpPr>
        <a:xfrm>
          <a:off x="0" y="0"/>
          <a:ext cx="0" cy="0"/>
          <a:chOff x="0" y="0"/>
          <a:chExt cx="0" cy="0"/>
        </a:xfrm>
      </p:grpSpPr>
      <p:sp>
        <p:nvSpPr>
          <p:cNvPr id="285" name="Google Shape;285;p33"/>
          <p:cNvSpPr txBox="1"/>
          <p:nvPr/>
        </p:nvSpPr>
        <p:spPr>
          <a:xfrm>
            <a:off x="1009650" y="4800600"/>
            <a:ext cx="5243100" cy="44577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3000"/>
              <a:buFont typeface="Arial"/>
              <a:buNone/>
            </a:pPr>
            <a:endParaRPr sz="3000" b="1" i="0" u="none" strike="noStrike" cap="none">
              <a:solidFill>
                <a:schemeClr val="lt1"/>
              </a:solidFill>
              <a:latin typeface="Montserrat"/>
              <a:ea typeface="Montserrat"/>
              <a:cs typeface="Montserrat"/>
              <a:sym typeface="Montserrat"/>
            </a:endParaRPr>
          </a:p>
          <a:p>
            <a:pPr marL="0" marR="0" lvl="0" indent="0" algn="l" rtl="0">
              <a:lnSpc>
                <a:spcPct val="90000"/>
              </a:lnSpc>
              <a:spcBef>
                <a:spcPts val="0"/>
              </a:spcBef>
              <a:spcAft>
                <a:spcPts val="0"/>
              </a:spcAft>
              <a:buClr>
                <a:srgbClr val="000000"/>
              </a:buClr>
              <a:buSzPts val="3000"/>
              <a:buFont typeface="Arial"/>
              <a:buNone/>
            </a:pPr>
            <a:endParaRPr sz="3000" b="1" i="0" u="none" strike="noStrike" cap="none">
              <a:solidFill>
                <a:schemeClr val="lt1"/>
              </a:solidFill>
              <a:latin typeface="Montserrat"/>
              <a:ea typeface="Montserrat"/>
              <a:cs typeface="Montserrat"/>
              <a:sym typeface="Montserrat"/>
            </a:endParaRPr>
          </a:p>
          <a:p>
            <a:pPr marL="0" marR="0" lvl="0" indent="0" algn="l" rtl="0">
              <a:lnSpc>
                <a:spcPct val="90000"/>
              </a:lnSpc>
              <a:spcBef>
                <a:spcPts val="0"/>
              </a:spcBef>
              <a:spcAft>
                <a:spcPts val="0"/>
              </a:spcAft>
              <a:buClr>
                <a:srgbClr val="000000"/>
              </a:buClr>
              <a:buSzPts val="3000"/>
              <a:buFont typeface="Arial"/>
              <a:buNone/>
            </a:pPr>
            <a:endParaRPr sz="3000" b="1" i="0" u="none" strike="noStrike" cap="none">
              <a:solidFill>
                <a:schemeClr val="lt1"/>
              </a:solidFill>
              <a:latin typeface="Montserrat"/>
              <a:ea typeface="Montserrat"/>
              <a:cs typeface="Montserrat"/>
              <a:sym typeface="Montserrat"/>
            </a:endParaRPr>
          </a:p>
          <a:p>
            <a:pPr marL="0" marR="0" lvl="0" indent="0" algn="l" rtl="0">
              <a:lnSpc>
                <a:spcPct val="90000"/>
              </a:lnSpc>
              <a:spcBef>
                <a:spcPts val="0"/>
              </a:spcBef>
              <a:spcAft>
                <a:spcPts val="0"/>
              </a:spcAft>
              <a:buClr>
                <a:srgbClr val="000000"/>
              </a:buClr>
              <a:buSzPts val="3000"/>
              <a:buFont typeface="Arial"/>
              <a:buNone/>
            </a:pPr>
            <a:endParaRPr sz="3000" b="1" i="0" u="none" strike="noStrike" cap="none">
              <a:solidFill>
                <a:schemeClr val="lt1"/>
              </a:solidFill>
              <a:latin typeface="Montserrat"/>
              <a:ea typeface="Montserrat"/>
              <a:cs typeface="Montserrat"/>
              <a:sym typeface="Montserrat"/>
            </a:endParaRPr>
          </a:p>
          <a:p>
            <a:pPr marL="0" marR="0" lvl="0" indent="0" algn="l" rtl="0">
              <a:lnSpc>
                <a:spcPct val="90000"/>
              </a:lnSpc>
              <a:spcBef>
                <a:spcPts val="0"/>
              </a:spcBef>
              <a:spcAft>
                <a:spcPts val="0"/>
              </a:spcAft>
              <a:buClr>
                <a:srgbClr val="000000"/>
              </a:buClr>
              <a:buSzPts val="3000"/>
              <a:buFont typeface="Arial"/>
              <a:buNone/>
            </a:pPr>
            <a:endParaRPr sz="3000" b="1" i="0" u="none" strike="noStrike" cap="none">
              <a:solidFill>
                <a:schemeClr val="lt1"/>
              </a:solidFill>
              <a:highlight>
                <a:srgbClr val="FFFFFF"/>
              </a:highlight>
              <a:latin typeface="Montserrat"/>
              <a:ea typeface="Montserrat"/>
              <a:cs typeface="Montserrat"/>
              <a:sym typeface="Montserrat"/>
            </a:endParaRPr>
          </a:p>
          <a:p>
            <a:pPr marL="0" marR="0" lvl="0" indent="0" algn="l" rtl="0">
              <a:lnSpc>
                <a:spcPct val="90000"/>
              </a:lnSpc>
              <a:spcBef>
                <a:spcPts val="0"/>
              </a:spcBef>
              <a:spcAft>
                <a:spcPts val="0"/>
              </a:spcAft>
              <a:buClr>
                <a:srgbClr val="000000"/>
              </a:buClr>
              <a:buSzPts val="3000"/>
              <a:buFont typeface="Arial"/>
              <a:buNone/>
            </a:pPr>
            <a:endParaRPr sz="3000" b="1" i="0" u="none" strike="noStrike" cap="none">
              <a:solidFill>
                <a:schemeClr val="lt1"/>
              </a:solidFill>
              <a:latin typeface="Montserrat"/>
              <a:ea typeface="Montserrat"/>
              <a:cs typeface="Montserrat"/>
              <a:sym typeface="Montserrat"/>
            </a:endParaRPr>
          </a:p>
          <a:p>
            <a:pPr marL="0" marR="0" lvl="0" indent="0" algn="l" rtl="0">
              <a:lnSpc>
                <a:spcPct val="90000"/>
              </a:lnSpc>
              <a:spcBef>
                <a:spcPts val="0"/>
              </a:spcBef>
              <a:spcAft>
                <a:spcPts val="0"/>
              </a:spcAft>
              <a:buClr>
                <a:srgbClr val="000000"/>
              </a:buClr>
              <a:buSzPts val="3000"/>
              <a:buFont typeface="Arial"/>
              <a:buNone/>
            </a:pPr>
            <a:endParaRPr sz="3000" b="1" i="0" u="none" strike="noStrike" cap="none">
              <a:solidFill>
                <a:schemeClr val="lt1"/>
              </a:solidFill>
              <a:latin typeface="Montserrat"/>
              <a:ea typeface="Montserrat"/>
              <a:cs typeface="Montserrat"/>
              <a:sym typeface="Montserrat"/>
            </a:endParaRPr>
          </a:p>
          <a:p>
            <a:pPr marL="0" marR="0" lvl="0" indent="0" algn="l" rtl="0">
              <a:lnSpc>
                <a:spcPct val="90000"/>
              </a:lnSpc>
              <a:spcBef>
                <a:spcPts val="0"/>
              </a:spcBef>
              <a:spcAft>
                <a:spcPts val="0"/>
              </a:spcAft>
              <a:buClr>
                <a:srgbClr val="000000"/>
              </a:buClr>
              <a:buSzPts val="3000"/>
              <a:buFont typeface="Arial"/>
              <a:buNone/>
            </a:pPr>
            <a:r>
              <a:rPr lang="en-US" sz="3000" b="1" i="0" u="none" strike="noStrike" cap="none">
                <a:solidFill>
                  <a:srgbClr val="000000"/>
                </a:solidFill>
                <a:latin typeface="Montserrat"/>
                <a:ea typeface="Montserrat"/>
                <a:cs typeface="Montserrat"/>
                <a:sym typeface="Montserrat"/>
              </a:rPr>
              <a:t>PROJECT PARTNERS AND THEIR EXPERTISE</a:t>
            </a:r>
            <a:endParaRPr sz="3000" b="1" i="0" u="none" strike="noStrike" cap="none">
              <a:solidFill>
                <a:srgbClr val="000000"/>
              </a:solidFill>
              <a:latin typeface="Montserrat"/>
              <a:ea typeface="Montserrat"/>
              <a:cs typeface="Montserrat"/>
              <a:sym typeface="Montserrat"/>
            </a:endParaRPr>
          </a:p>
        </p:txBody>
      </p:sp>
      <p:sp>
        <p:nvSpPr>
          <p:cNvPr id="286" name="Google Shape;286;p33"/>
          <p:cNvSpPr/>
          <p:nvPr/>
        </p:nvSpPr>
        <p:spPr>
          <a:xfrm>
            <a:off x="6336925" y="0"/>
            <a:ext cx="11951100" cy="104967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33"/>
          <p:cNvSpPr/>
          <p:nvPr/>
        </p:nvSpPr>
        <p:spPr>
          <a:xfrm>
            <a:off x="1009650" y="9144000"/>
            <a:ext cx="5638800" cy="1143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8" name="Google Shape;288;p33"/>
          <p:cNvPicPr preferRelativeResize="0"/>
          <p:nvPr/>
        </p:nvPicPr>
        <p:blipFill rotWithShape="1">
          <a:blip r:embed="rId3">
            <a:alphaModFix/>
          </a:blip>
          <a:srcRect/>
          <a:stretch/>
        </p:blipFill>
        <p:spPr>
          <a:xfrm rot="-5400000">
            <a:off x="17104108" y="9103107"/>
            <a:ext cx="1800598" cy="567188"/>
          </a:xfrm>
          <a:prstGeom prst="rect">
            <a:avLst/>
          </a:prstGeom>
          <a:noFill/>
          <a:ln>
            <a:noFill/>
          </a:ln>
        </p:spPr>
      </p:pic>
      <p:sp>
        <p:nvSpPr>
          <p:cNvPr id="289" name="Google Shape;289;p33"/>
          <p:cNvSpPr txBox="1"/>
          <p:nvPr/>
        </p:nvSpPr>
        <p:spPr>
          <a:xfrm>
            <a:off x="6648450" y="1445125"/>
            <a:ext cx="11072400" cy="7813200"/>
          </a:xfrm>
          <a:prstGeom prst="rect">
            <a:avLst/>
          </a:prstGeom>
          <a:noFill/>
          <a:ln>
            <a:noFill/>
          </a:ln>
        </p:spPr>
        <p:txBody>
          <a:bodyPr spcFirstLastPara="1" wrap="square" lIns="91425" tIns="91425" rIns="91425" bIns="91425" anchor="t" anchorCtr="0">
            <a:noAutofit/>
          </a:bodyPr>
          <a:lstStyle/>
          <a:p>
            <a:pPr marL="457200" marR="0" lvl="0" indent="-444500" algn="l" rtl="0">
              <a:lnSpc>
                <a:spcPct val="80000"/>
              </a:lnSpc>
              <a:spcBef>
                <a:spcPts val="1000"/>
              </a:spcBef>
              <a:spcAft>
                <a:spcPts val="0"/>
              </a:spcAft>
              <a:buClr>
                <a:schemeClr val="lt1"/>
              </a:buClr>
              <a:buSzPts val="3400"/>
              <a:buFont typeface="Montserrat"/>
              <a:buChar char="●"/>
            </a:pPr>
            <a:r>
              <a:rPr lang="en-US" sz="3400" b="0" i="0" u="none" strike="noStrike" cap="none" dirty="0" err="1">
                <a:solidFill>
                  <a:schemeClr val="lt1"/>
                </a:solidFill>
                <a:latin typeface="Montserrat"/>
                <a:ea typeface="Montserrat"/>
                <a:cs typeface="Montserrat"/>
                <a:sym typeface="Montserrat"/>
              </a:rPr>
              <a:t>Howest,University</a:t>
            </a:r>
            <a:r>
              <a:rPr lang="en-US" sz="3400" b="0" i="0" u="none" strike="noStrike" cap="none" dirty="0">
                <a:solidFill>
                  <a:schemeClr val="lt1"/>
                </a:solidFill>
                <a:latin typeface="Montserrat"/>
                <a:ea typeface="Montserrat"/>
                <a:cs typeface="Montserrat"/>
                <a:sym typeface="Montserrat"/>
              </a:rPr>
              <a:t> College West Flanders, Belgium – digital marketing, Consumer and Internet Law and Cyber Security</a:t>
            </a:r>
            <a:endParaRPr sz="3400" b="0" i="0" u="none" strike="noStrike" cap="none" dirty="0">
              <a:solidFill>
                <a:schemeClr val="lt1"/>
              </a:solidFill>
              <a:latin typeface="Montserrat"/>
              <a:ea typeface="Montserrat"/>
              <a:cs typeface="Montserrat"/>
              <a:sym typeface="Montserrat"/>
            </a:endParaRPr>
          </a:p>
          <a:p>
            <a:pPr marL="457200" marR="0" lvl="0" indent="-444500" algn="l" rtl="0">
              <a:lnSpc>
                <a:spcPct val="80000"/>
              </a:lnSpc>
              <a:spcBef>
                <a:spcPts val="0"/>
              </a:spcBef>
              <a:spcAft>
                <a:spcPts val="0"/>
              </a:spcAft>
              <a:buClr>
                <a:schemeClr val="lt1"/>
              </a:buClr>
              <a:buSzPts val="3400"/>
              <a:buFont typeface="Montserrat"/>
              <a:buChar char="●"/>
            </a:pPr>
            <a:r>
              <a:rPr lang="en-US" sz="3400" b="0" i="0" u="none" strike="noStrike" cap="none" dirty="0">
                <a:solidFill>
                  <a:schemeClr val="lt1"/>
                </a:solidFill>
                <a:latin typeface="Montserrat"/>
                <a:ea typeface="Montserrat"/>
                <a:cs typeface="Montserrat"/>
                <a:sym typeface="Montserrat"/>
              </a:rPr>
              <a:t>Budapest Business School, Hungary – IT </a:t>
            </a:r>
            <a:r>
              <a:rPr lang="en-US" sz="3400" b="0" i="0" u="none" strike="noStrike" cap="none" dirty="0" smtClean="0">
                <a:solidFill>
                  <a:schemeClr val="lt1"/>
                </a:solidFill>
                <a:latin typeface="Montserrat"/>
                <a:ea typeface="Montserrat"/>
                <a:cs typeface="Montserrat"/>
                <a:sym typeface="Montserrat"/>
              </a:rPr>
              <a:t>skills</a:t>
            </a:r>
            <a:r>
              <a:rPr lang="hu-HU" sz="3400" b="0" i="0" u="none" strike="noStrike" cap="none" dirty="0" smtClean="0">
                <a:solidFill>
                  <a:schemeClr val="lt1"/>
                </a:solidFill>
                <a:latin typeface="Montserrat"/>
                <a:ea typeface="Montserrat"/>
                <a:cs typeface="Montserrat"/>
                <a:sym typeface="Montserrat"/>
              </a:rPr>
              <a:t>, business </a:t>
            </a:r>
            <a:r>
              <a:rPr lang="hu-HU" sz="3400" b="0" i="0" u="none" strike="noStrike" cap="none" dirty="0" err="1" smtClean="0">
                <a:solidFill>
                  <a:schemeClr val="lt1"/>
                </a:solidFill>
                <a:latin typeface="Montserrat"/>
                <a:ea typeface="Montserrat"/>
                <a:cs typeface="Montserrat"/>
                <a:sym typeface="Montserrat"/>
              </a:rPr>
              <a:t>ethics</a:t>
            </a:r>
            <a:r>
              <a:rPr lang="hu-HU" sz="3400" b="0" i="0" u="none" strike="noStrike" cap="none" dirty="0" smtClean="0">
                <a:solidFill>
                  <a:schemeClr val="lt1"/>
                </a:solidFill>
                <a:latin typeface="Montserrat"/>
                <a:ea typeface="Montserrat"/>
                <a:cs typeface="Montserrat"/>
                <a:sym typeface="Montserrat"/>
              </a:rPr>
              <a:t> and </a:t>
            </a:r>
            <a:r>
              <a:rPr lang="hu-HU" sz="3400" b="0" i="0" u="none" strike="noStrike" cap="none" dirty="0" err="1" smtClean="0">
                <a:solidFill>
                  <a:schemeClr val="lt1"/>
                </a:solidFill>
                <a:latin typeface="Montserrat"/>
                <a:ea typeface="Montserrat"/>
                <a:cs typeface="Montserrat"/>
                <a:sym typeface="Montserrat"/>
              </a:rPr>
              <a:t>consumer</a:t>
            </a:r>
            <a:r>
              <a:rPr lang="hu-HU" sz="3400" b="0" i="0" u="none" strike="noStrike" cap="none" dirty="0" smtClean="0">
                <a:solidFill>
                  <a:schemeClr val="lt1"/>
                </a:solidFill>
                <a:latin typeface="Montserrat"/>
                <a:ea typeface="Montserrat"/>
                <a:cs typeface="Montserrat"/>
                <a:sym typeface="Montserrat"/>
              </a:rPr>
              <a:t> behaviour</a:t>
            </a:r>
            <a:endParaRPr sz="3400" b="0" i="0" u="none" strike="noStrike" cap="none" dirty="0">
              <a:solidFill>
                <a:schemeClr val="lt1"/>
              </a:solidFill>
              <a:latin typeface="Montserrat"/>
              <a:ea typeface="Montserrat"/>
              <a:cs typeface="Montserrat"/>
              <a:sym typeface="Montserrat"/>
            </a:endParaRPr>
          </a:p>
          <a:p>
            <a:pPr marL="457200" marR="0" lvl="0" indent="-444500" algn="l" rtl="0">
              <a:lnSpc>
                <a:spcPct val="80000"/>
              </a:lnSpc>
              <a:spcBef>
                <a:spcPts val="0"/>
              </a:spcBef>
              <a:spcAft>
                <a:spcPts val="0"/>
              </a:spcAft>
              <a:buClr>
                <a:schemeClr val="lt1"/>
              </a:buClr>
              <a:buSzPts val="3400"/>
              <a:buFont typeface="Montserrat"/>
              <a:buChar char="●"/>
            </a:pPr>
            <a:r>
              <a:rPr lang="en-US" sz="3400" b="0" i="0" u="none" strike="noStrike" cap="none" dirty="0" err="1">
                <a:solidFill>
                  <a:schemeClr val="lt1"/>
                </a:solidFill>
                <a:latin typeface="Montserrat"/>
                <a:ea typeface="Montserrat"/>
                <a:cs typeface="Montserrat"/>
                <a:sym typeface="Montserrat"/>
              </a:rPr>
              <a:t>Isik</a:t>
            </a:r>
            <a:r>
              <a:rPr lang="en-US" sz="3400" b="0" i="0" u="none" strike="noStrike" cap="none" dirty="0">
                <a:solidFill>
                  <a:schemeClr val="lt1"/>
                </a:solidFill>
                <a:latin typeface="Montserrat"/>
                <a:ea typeface="Montserrat"/>
                <a:cs typeface="Montserrat"/>
                <a:sym typeface="Montserrat"/>
              </a:rPr>
              <a:t> University, Turkey – e-learning</a:t>
            </a:r>
            <a:endParaRPr sz="3400" b="0" i="0" u="none" strike="noStrike" cap="none" dirty="0">
              <a:solidFill>
                <a:schemeClr val="lt1"/>
              </a:solidFill>
              <a:latin typeface="Montserrat"/>
              <a:ea typeface="Montserrat"/>
              <a:cs typeface="Montserrat"/>
              <a:sym typeface="Montserrat"/>
            </a:endParaRPr>
          </a:p>
          <a:p>
            <a:pPr marL="457200" marR="0" lvl="0" indent="-444500" algn="l" rtl="0">
              <a:lnSpc>
                <a:spcPct val="80000"/>
              </a:lnSpc>
              <a:spcBef>
                <a:spcPts val="0"/>
              </a:spcBef>
              <a:spcAft>
                <a:spcPts val="0"/>
              </a:spcAft>
              <a:buClr>
                <a:schemeClr val="lt1"/>
              </a:buClr>
              <a:buSzPts val="3400"/>
              <a:buFont typeface="Montserrat"/>
              <a:buChar char="●"/>
            </a:pPr>
            <a:r>
              <a:rPr lang="en-US" sz="3400" b="0" i="0" u="none" strike="noStrike" cap="none" dirty="0" err="1">
                <a:solidFill>
                  <a:schemeClr val="lt1"/>
                </a:solidFill>
                <a:latin typeface="Montserrat"/>
                <a:ea typeface="Montserrat"/>
                <a:cs typeface="Montserrat"/>
                <a:sym typeface="Montserrat"/>
              </a:rPr>
              <a:t>Université</a:t>
            </a:r>
            <a:r>
              <a:rPr lang="en-US" sz="3400" b="0" i="0" u="none" strike="noStrike" cap="none" dirty="0">
                <a:solidFill>
                  <a:schemeClr val="lt1"/>
                </a:solidFill>
                <a:latin typeface="Montserrat"/>
                <a:ea typeface="Montserrat"/>
                <a:cs typeface="Montserrat"/>
                <a:sym typeface="Montserrat"/>
              </a:rPr>
              <a:t> </a:t>
            </a:r>
            <a:r>
              <a:rPr lang="en-US" sz="3400" b="0" i="0" u="none" strike="noStrike" cap="none" dirty="0" err="1">
                <a:solidFill>
                  <a:schemeClr val="lt1"/>
                </a:solidFill>
                <a:latin typeface="Montserrat"/>
                <a:ea typeface="Montserrat"/>
                <a:cs typeface="Montserrat"/>
                <a:sym typeface="Montserrat"/>
              </a:rPr>
              <a:t>Savoie</a:t>
            </a:r>
            <a:r>
              <a:rPr lang="en-US" sz="3400" b="0" i="0" u="none" strike="noStrike" cap="none" dirty="0">
                <a:solidFill>
                  <a:schemeClr val="lt1"/>
                </a:solidFill>
                <a:latin typeface="Montserrat"/>
                <a:ea typeface="Montserrat"/>
                <a:cs typeface="Montserrat"/>
                <a:sym typeface="Montserrat"/>
              </a:rPr>
              <a:t> Mont Blanc, France – consumer research, quantitative and qualitative market research</a:t>
            </a:r>
            <a:endParaRPr sz="3400" b="0" i="0" u="none" strike="noStrike" cap="none" dirty="0">
              <a:solidFill>
                <a:schemeClr val="lt1"/>
              </a:solidFill>
              <a:latin typeface="Montserrat"/>
              <a:ea typeface="Montserrat"/>
              <a:cs typeface="Montserrat"/>
              <a:sym typeface="Montserrat"/>
            </a:endParaRPr>
          </a:p>
          <a:p>
            <a:pPr marL="457200" marR="0" lvl="0" indent="0" algn="l" rtl="0">
              <a:lnSpc>
                <a:spcPct val="80000"/>
              </a:lnSpc>
              <a:spcBef>
                <a:spcPts val="1000"/>
              </a:spcBef>
              <a:spcAft>
                <a:spcPts val="0"/>
              </a:spcAft>
              <a:buClr>
                <a:srgbClr val="000000"/>
              </a:buClr>
              <a:buSzPts val="2400"/>
              <a:buFont typeface="Arial"/>
              <a:buNone/>
            </a:pPr>
            <a:endParaRPr sz="2400" b="0" i="0" u="none" strike="noStrike" cap="none" dirty="0">
              <a:solidFill>
                <a:schemeClr val="lt1"/>
              </a:solidFill>
              <a:latin typeface="Montserrat"/>
              <a:ea typeface="Montserrat"/>
              <a:cs typeface="Montserrat"/>
              <a:sym typeface="Montserrat"/>
            </a:endParaRPr>
          </a:p>
          <a:p>
            <a:pPr marL="457200" marR="0" lvl="0" indent="0" algn="l" rtl="0">
              <a:lnSpc>
                <a:spcPct val="80000"/>
              </a:lnSpc>
              <a:spcBef>
                <a:spcPts val="1000"/>
              </a:spcBef>
              <a:spcAft>
                <a:spcPts val="0"/>
              </a:spcAft>
              <a:buClr>
                <a:srgbClr val="000000"/>
              </a:buClr>
              <a:buSzPts val="2400"/>
              <a:buFont typeface="Arial"/>
              <a:buNone/>
            </a:pPr>
            <a:endParaRPr sz="2400" b="0" i="0" u="none" strike="noStrike" cap="none" dirty="0">
              <a:solidFill>
                <a:schemeClr val="lt1"/>
              </a:solidFill>
              <a:latin typeface="Montserrat"/>
              <a:ea typeface="Montserrat"/>
              <a:cs typeface="Montserrat"/>
              <a:sym typeface="Montserrat"/>
            </a:endParaRPr>
          </a:p>
          <a:p>
            <a:pPr marL="0" marR="0" lvl="0" indent="0" algn="l" rtl="0">
              <a:lnSpc>
                <a:spcPct val="80000"/>
              </a:lnSpc>
              <a:spcBef>
                <a:spcPts val="1000"/>
              </a:spcBef>
              <a:spcAft>
                <a:spcPts val="0"/>
              </a:spcAft>
              <a:buClr>
                <a:srgbClr val="000000"/>
              </a:buClr>
              <a:buSzPts val="2400"/>
              <a:buFont typeface="Arial"/>
              <a:buNone/>
            </a:pPr>
            <a:endParaRPr sz="2400" b="0" i="0" u="none" strike="noStrike" cap="none" dirty="0">
              <a:solidFill>
                <a:schemeClr val="lt1"/>
              </a:solidFill>
              <a:latin typeface="Montserrat"/>
              <a:ea typeface="Montserrat"/>
              <a:cs typeface="Montserrat"/>
              <a:sym typeface="Montserrat"/>
            </a:endParaRPr>
          </a:p>
          <a:p>
            <a:pPr marL="0" marR="0" lvl="0" indent="0" algn="l" rtl="0">
              <a:lnSpc>
                <a:spcPct val="80000"/>
              </a:lnSpc>
              <a:spcBef>
                <a:spcPts val="1000"/>
              </a:spcBef>
              <a:spcAft>
                <a:spcPts val="0"/>
              </a:spcAft>
              <a:buClr>
                <a:srgbClr val="000000"/>
              </a:buClr>
              <a:buSzPts val="2400"/>
              <a:buFont typeface="Arial"/>
              <a:buNone/>
            </a:pPr>
            <a:endParaRPr sz="2400" b="0" i="0" u="none" strike="noStrike" cap="none" dirty="0">
              <a:solidFill>
                <a:schemeClr val="lt1"/>
              </a:solidFill>
              <a:latin typeface="Montserrat"/>
              <a:ea typeface="Montserrat"/>
              <a:cs typeface="Montserrat"/>
              <a:sym typeface="Montserrat"/>
            </a:endParaRPr>
          </a:p>
          <a:p>
            <a:pPr marL="0" marR="0" lvl="0" indent="0" algn="l" rtl="0">
              <a:lnSpc>
                <a:spcPct val="80000"/>
              </a:lnSpc>
              <a:spcBef>
                <a:spcPts val="1000"/>
              </a:spcBef>
              <a:spcAft>
                <a:spcPts val="0"/>
              </a:spcAft>
              <a:buClr>
                <a:srgbClr val="000000"/>
              </a:buClr>
              <a:buSzPts val="2400"/>
              <a:buFont typeface="Arial"/>
              <a:buNone/>
            </a:pPr>
            <a:endParaRPr sz="2400" b="0" i="0" u="none" strike="noStrike" cap="none" dirty="0">
              <a:solidFill>
                <a:schemeClr val="lt1"/>
              </a:solidFill>
              <a:latin typeface="Montserrat"/>
              <a:ea typeface="Montserrat"/>
              <a:cs typeface="Montserrat"/>
              <a:sym typeface="Montserrat"/>
            </a:endParaRPr>
          </a:p>
          <a:p>
            <a:pPr marL="0" marR="0" lvl="0" indent="0" algn="l" rtl="0">
              <a:lnSpc>
                <a:spcPct val="80000"/>
              </a:lnSpc>
              <a:spcBef>
                <a:spcPts val="1000"/>
              </a:spcBef>
              <a:spcAft>
                <a:spcPts val="0"/>
              </a:spcAft>
              <a:buClr>
                <a:srgbClr val="000000"/>
              </a:buClr>
              <a:buSzPts val="2400"/>
              <a:buFont typeface="Arial"/>
              <a:buNone/>
            </a:pPr>
            <a:endParaRPr sz="2400" b="0" i="0" u="none" strike="noStrike" cap="none" dirty="0">
              <a:solidFill>
                <a:schemeClr val="lt1"/>
              </a:solidFill>
              <a:latin typeface="Montserrat"/>
              <a:ea typeface="Montserrat"/>
              <a:cs typeface="Montserrat"/>
              <a:sym typeface="Montserrat"/>
            </a:endParaRPr>
          </a:p>
          <a:p>
            <a:pPr marL="457200" marR="0" lvl="0" indent="0" algn="l" rtl="0">
              <a:lnSpc>
                <a:spcPct val="80000"/>
              </a:lnSpc>
              <a:spcBef>
                <a:spcPts val="1000"/>
              </a:spcBef>
              <a:spcAft>
                <a:spcPts val="0"/>
              </a:spcAft>
              <a:buClr>
                <a:srgbClr val="000000"/>
              </a:buClr>
              <a:buSzPts val="2400"/>
              <a:buFont typeface="Arial"/>
              <a:buNone/>
            </a:pPr>
            <a:endParaRPr sz="2400" b="0" i="0" u="none" strike="noStrike" cap="none" dirty="0">
              <a:solidFill>
                <a:schemeClr val="lt1"/>
              </a:solidFill>
              <a:latin typeface="Montserrat"/>
              <a:ea typeface="Montserrat"/>
              <a:cs typeface="Montserrat"/>
              <a:sym typeface="Montserrat"/>
            </a:endParaRPr>
          </a:p>
          <a:p>
            <a:pPr marL="457200" marR="0" lvl="0" indent="0" algn="l" rtl="0">
              <a:lnSpc>
                <a:spcPct val="80000"/>
              </a:lnSpc>
              <a:spcBef>
                <a:spcPts val="1000"/>
              </a:spcBef>
              <a:spcAft>
                <a:spcPts val="0"/>
              </a:spcAft>
              <a:buClr>
                <a:srgbClr val="000000"/>
              </a:buClr>
              <a:buSzPts val="2400"/>
              <a:buFont typeface="Arial"/>
              <a:buNone/>
            </a:pPr>
            <a:endParaRPr sz="2400" b="0" i="0" u="none" strike="noStrike" cap="none" dirty="0">
              <a:solidFill>
                <a:schemeClr val="lt1"/>
              </a:solidFill>
              <a:latin typeface="Montserrat"/>
              <a:ea typeface="Montserrat"/>
              <a:cs typeface="Montserrat"/>
              <a:sym typeface="Montserrat"/>
            </a:endParaRPr>
          </a:p>
        </p:txBody>
      </p:sp>
      <p:pic>
        <p:nvPicPr>
          <p:cNvPr id="290" name="Google Shape;290;p33"/>
          <p:cNvPicPr preferRelativeResize="0"/>
          <p:nvPr/>
        </p:nvPicPr>
        <p:blipFill rotWithShape="1">
          <a:blip r:embed="rId4">
            <a:alphaModFix/>
          </a:blip>
          <a:srcRect/>
          <a:stretch/>
        </p:blipFill>
        <p:spPr>
          <a:xfrm>
            <a:off x="6971761" y="6947800"/>
            <a:ext cx="2381100" cy="2381100"/>
          </a:xfrm>
          <a:prstGeom prst="ellipse">
            <a:avLst/>
          </a:prstGeom>
          <a:noFill/>
          <a:ln w="63500" cap="rnd" cmpd="sng">
            <a:solidFill>
              <a:srgbClr val="29F3E2"/>
            </a:solidFill>
            <a:prstDash val="solid"/>
            <a:round/>
            <a:headEnd type="none" w="sm" len="sm"/>
            <a:tailEnd type="none" w="sm" len="sm"/>
          </a:ln>
          <a:effectLst>
            <a:outerShdw blurRad="381000" dist="292100" dir="5400000" sx="-80000" sy="-18000" rotWithShape="0">
              <a:srgbClr val="000000">
                <a:alpha val="21570"/>
              </a:srgbClr>
            </a:outerShdw>
          </a:effectLst>
        </p:spPr>
      </p:pic>
      <p:pic>
        <p:nvPicPr>
          <p:cNvPr id="291" name="Google Shape;291;p33"/>
          <p:cNvPicPr preferRelativeResize="0"/>
          <p:nvPr/>
        </p:nvPicPr>
        <p:blipFill rotWithShape="1">
          <a:blip r:embed="rId5">
            <a:alphaModFix/>
          </a:blip>
          <a:srcRect/>
          <a:stretch/>
        </p:blipFill>
        <p:spPr>
          <a:xfrm>
            <a:off x="9676149" y="6947800"/>
            <a:ext cx="2381100" cy="2381100"/>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570"/>
              </a:srgbClr>
            </a:outerShdw>
          </a:effectLst>
        </p:spPr>
      </p:pic>
      <p:pic>
        <p:nvPicPr>
          <p:cNvPr id="292" name="Google Shape;292;p33"/>
          <p:cNvPicPr preferRelativeResize="0"/>
          <p:nvPr/>
        </p:nvPicPr>
        <p:blipFill rotWithShape="1">
          <a:blip r:embed="rId6">
            <a:alphaModFix/>
          </a:blip>
          <a:srcRect/>
          <a:stretch/>
        </p:blipFill>
        <p:spPr>
          <a:xfrm>
            <a:off x="12368462" y="6947800"/>
            <a:ext cx="2381100" cy="2381100"/>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570"/>
              </a:srgbClr>
            </a:outerShdw>
          </a:effectLst>
        </p:spPr>
      </p:pic>
      <p:pic>
        <p:nvPicPr>
          <p:cNvPr id="293" name="Google Shape;293;p33"/>
          <p:cNvPicPr preferRelativeResize="0"/>
          <p:nvPr/>
        </p:nvPicPr>
        <p:blipFill rotWithShape="1">
          <a:blip r:embed="rId7">
            <a:alphaModFix/>
          </a:blip>
          <a:srcRect/>
          <a:stretch/>
        </p:blipFill>
        <p:spPr>
          <a:xfrm>
            <a:off x="15036575" y="6947800"/>
            <a:ext cx="2381100" cy="2381100"/>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57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BCD4"/>
        </a:solidFill>
        <a:effectLst/>
      </p:bgPr>
    </p:bg>
    <p:spTree>
      <p:nvGrpSpPr>
        <p:cNvPr id="1" name="Shape 297"/>
        <p:cNvGrpSpPr/>
        <p:nvPr/>
      </p:nvGrpSpPr>
      <p:grpSpPr>
        <a:xfrm>
          <a:off x="0" y="0"/>
          <a:ext cx="0" cy="0"/>
          <a:chOff x="0" y="0"/>
          <a:chExt cx="0" cy="0"/>
        </a:xfrm>
      </p:grpSpPr>
      <p:sp>
        <p:nvSpPr>
          <p:cNvPr id="298" name="Google Shape;298;p34"/>
          <p:cNvSpPr txBox="1"/>
          <p:nvPr/>
        </p:nvSpPr>
        <p:spPr>
          <a:xfrm>
            <a:off x="1774471" y="1156335"/>
            <a:ext cx="14739000" cy="973500"/>
          </a:xfrm>
          <a:prstGeom prst="rect">
            <a:avLst/>
          </a:prstGeom>
          <a:noFill/>
          <a:ln>
            <a:noFill/>
          </a:ln>
        </p:spPr>
        <p:txBody>
          <a:bodyPr spcFirstLastPara="1" wrap="square" lIns="0" tIns="0" rIns="0" bIns="0" anchor="t" anchorCtr="0">
            <a:noAutofit/>
          </a:bodyPr>
          <a:lstStyle/>
          <a:p>
            <a:pPr marL="0" marR="0" lvl="0" indent="0" algn="ctr" rtl="0">
              <a:lnSpc>
                <a:spcPct val="131000"/>
              </a:lnSpc>
              <a:spcBef>
                <a:spcPts val="0"/>
              </a:spcBef>
              <a:spcAft>
                <a:spcPts val="0"/>
              </a:spcAft>
              <a:buClr>
                <a:schemeClr val="dk1"/>
              </a:buClr>
              <a:buSzPts val="1100"/>
              <a:buFont typeface="Arial"/>
              <a:buNone/>
            </a:pPr>
            <a:r>
              <a:rPr lang="en-US" sz="6000" b="1" i="0" u="none" strike="noStrike" cap="none">
                <a:solidFill>
                  <a:srgbClr val="000000"/>
                </a:solidFill>
                <a:latin typeface="Montserrat"/>
                <a:ea typeface="Montserrat"/>
                <a:cs typeface="Montserrat"/>
                <a:sym typeface="Montserrat"/>
              </a:rPr>
              <a:t>PROJECT DURATION AND STAGES</a:t>
            </a:r>
            <a:endParaRPr sz="6000" b="1" i="0" u="none" strike="noStrike" cap="none">
              <a:solidFill>
                <a:srgbClr val="000000"/>
              </a:solidFill>
              <a:latin typeface="Montserrat"/>
              <a:ea typeface="Montserrat"/>
              <a:cs typeface="Montserrat"/>
              <a:sym typeface="Montserrat"/>
            </a:endParaRPr>
          </a:p>
          <a:p>
            <a:pPr marL="0" marR="0" lvl="0" indent="0" algn="ctr" rtl="0">
              <a:lnSpc>
                <a:spcPct val="131000"/>
              </a:lnSpc>
              <a:spcBef>
                <a:spcPts val="0"/>
              </a:spcBef>
              <a:spcAft>
                <a:spcPts val="0"/>
              </a:spcAft>
              <a:buClr>
                <a:schemeClr val="dk1"/>
              </a:buClr>
              <a:buSzPts val="1100"/>
              <a:buFont typeface="Arial"/>
              <a:buNone/>
            </a:pPr>
            <a:r>
              <a:rPr lang="en-US" sz="2800" b="1">
                <a:latin typeface="Montserrat"/>
                <a:ea typeface="Montserrat"/>
                <a:cs typeface="Montserrat"/>
                <a:sym typeface="Montserrat"/>
              </a:rPr>
              <a:t>Duration: 2017-2019</a:t>
            </a:r>
            <a:endParaRPr sz="2800" b="1">
              <a:latin typeface="Montserrat"/>
              <a:ea typeface="Montserrat"/>
              <a:cs typeface="Montserrat"/>
              <a:sym typeface="Montserrat"/>
            </a:endParaRPr>
          </a:p>
          <a:p>
            <a:pPr marL="0" marR="0" lvl="0" indent="0" algn="ctr" rtl="0">
              <a:lnSpc>
                <a:spcPct val="131000"/>
              </a:lnSpc>
              <a:spcBef>
                <a:spcPts val="0"/>
              </a:spcBef>
              <a:spcAft>
                <a:spcPts val="0"/>
              </a:spcAft>
              <a:buClr>
                <a:schemeClr val="dk1"/>
              </a:buClr>
              <a:buSzPts val="1100"/>
              <a:buFont typeface="Arial"/>
              <a:buNone/>
            </a:pPr>
            <a:r>
              <a:rPr lang="en-US" sz="2800" b="1">
                <a:latin typeface="Montserrat"/>
                <a:ea typeface="Montserrat"/>
                <a:cs typeface="Montserrat"/>
                <a:sym typeface="Montserrat"/>
              </a:rPr>
              <a:t>Transnational meetings: </a:t>
            </a:r>
            <a:endParaRPr sz="2800" b="1">
              <a:latin typeface="Montserrat"/>
              <a:ea typeface="Montserrat"/>
              <a:cs typeface="Montserrat"/>
              <a:sym typeface="Montserrat"/>
            </a:endParaRPr>
          </a:p>
          <a:p>
            <a:pPr marL="0" marR="0" lvl="0" indent="0" algn="ctr" rtl="0">
              <a:lnSpc>
                <a:spcPct val="131000"/>
              </a:lnSpc>
              <a:spcBef>
                <a:spcPts val="0"/>
              </a:spcBef>
              <a:spcAft>
                <a:spcPts val="0"/>
              </a:spcAft>
              <a:buClr>
                <a:schemeClr val="dk1"/>
              </a:buClr>
              <a:buSzPts val="1100"/>
              <a:buFont typeface="Arial"/>
              <a:buNone/>
            </a:pPr>
            <a:endParaRPr sz="6000" b="1">
              <a:latin typeface="Montserrat"/>
              <a:ea typeface="Montserrat"/>
              <a:cs typeface="Montserrat"/>
              <a:sym typeface="Montserrat"/>
            </a:endParaRPr>
          </a:p>
          <a:p>
            <a:pPr marL="0" marR="0" lvl="0" indent="0" algn="ctr" rtl="0">
              <a:lnSpc>
                <a:spcPct val="131000"/>
              </a:lnSpc>
              <a:spcBef>
                <a:spcPts val="0"/>
              </a:spcBef>
              <a:spcAft>
                <a:spcPts val="0"/>
              </a:spcAft>
              <a:buClr>
                <a:schemeClr val="dk1"/>
              </a:buClr>
              <a:buSzPts val="1100"/>
              <a:buFont typeface="Arial"/>
              <a:buNone/>
            </a:pPr>
            <a:endParaRPr sz="6000" b="1">
              <a:latin typeface="Montserrat"/>
              <a:ea typeface="Montserrat"/>
              <a:cs typeface="Montserrat"/>
              <a:sym typeface="Montserrat"/>
            </a:endParaRPr>
          </a:p>
          <a:p>
            <a:pPr marL="0" marR="0" lvl="0" indent="0" algn="ctr" rtl="0">
              <a:lnSpc>
                <a:spcPct val="131000"/>
              </a:lnSpc>
              <a:spcBef>
                <a:spcPts val="0"/>
              </a:spcBef>
              <a:spcAft>
                <a:spcPts val="0"/>
              </a:spcAft>
              <a:buClr>
                <a:srgbClr val="000000"/>
              </a:buClr>
              <a:buSzPts val="6000"/>
              <a:buFont typeface="Arial"/>
              <a:buNone/>
            </a:pPr>
            <a:endParaRPr sz="6000" b="1" i="0" u="none" strike="noStrike" cap="none">
              <a:solidFill>
                <a:srgbClr val="000000"/>
              </a:solidFill>
              <a:latin typeface="Montserrat"/>
              <a:ea typeface="Montserrat"/>
              <a:cs typeface="Montserrat"/>
              <a:sym typeface="Montserrat"/>
            </a:endParaRPr>
          </a:p>
        </p:txBody>
      </p:sp>
      <p:grpSp>
        <p:nvGrpSpPr>
          <p:cNvPr id="299" name="Google Shape;299;p34"/>
          <p:cNvGrpSpPr/>
          <p:nvPr/>
        </p:nvGrpSpPr>
        <p:grpSpPr>
          <a:xfrm>
            <a:off x="5372495" y="5728651"/>
            <a:ext cx="3022252" cy="2003999"/>
            <a:chOff x="-3394485" y="-66667"/>
            <a:chExt cx="9990916" cy="2671998"/>
          </a:xfrm>
        </p:grpSpPr>
        <p:sp>
          <p:nvSpPr>
            <p:cNvPr id="300" name="Google Shape;300;p34"/>
            <p:cNvSpPr txBox="1"/>
            <p:nvPr/>
          </p:nvSpPr>
          <p:spPr>
            <a:xfrm>
              <a:off x="-3394485" y="-66667"/>
              <a:ext cx="9990900" cy="729600"/>
            </a:xfrm>
            <a:prstGeom prst="rect">
              <a:avLst/>
            </a:prstGeom>
            <a:noFill/>
            <a:ln>
              <a:noFill/>
            </a:ln>
          </p:spPr>
          <p:txBody>
            <a:bodyPr spcFirstLastPara="1" wrap="square" lIns="0" tIns="0" rIns="0" bIns="0" anchor="t" anchorCtr="0">
              <a:noAutofit/>
            </a:bodyPr>
            <a:lstStyle/>
            <a:p>
              <a:pPr marL="0" marR="0" lvl="0" indent="0" algn="ctr" rtl="0">
                <a:lnSpc>
                  <a:spcPct val="140000"/>
                </a:lnSpc>
                <a:spcBef>
                  <a:spcPts val="0"/>
                </a:spcBef>
                <a:spcAft>
                  <a:spcPts val="0"/>
                </a:spcAft>
                <a:buClr>
                  <a:srgbClr val="000000"/>
                </a:buClr>
                <a:buSzPts val="3300"/>
                <a:buFont typeface="Arial"/>
                <a:buNone/>
              </a:pPr>
              <a:r>
                <a:rPr lang="en-US" sz="3300">
                  <a:latin typeface="Montserrat"/>
                  <a:ea typeface="Montserrat"/>
                  <a:cs typeface="Montserrat"/>
                  <a:sym typeface="Montserrat"/>
                </a:rPr>
                <a:t>2017:</a:t>
              </a:r>
              <a:endParaRPr sz="1400" b="0" i="0" u="none" strike="noStrike" cap="none">
                <a:solidFill>
                  <a:srgbClr val="000000"/>
                </a:solidFill>
                <a:latin typeface="Arial"/>
                <a:ea typeface="Arial"/>
                <a:cs typeface="Arial"/>
                <a:sym typeface="Arial"/>
              </a:endParaRPr>
            </a:p>
          </p:txBody>
        </p:sp>
        <p:sp>
          <p:nvSpPr>
            <p:cNvPr id="301" name="Google Shape;301;p34"/>
            <p:cNvSpPr txBox="1"/>
            <p:nvPr/>
          </p:nvSpPr>
          <p:spPr>
            <a:xfrm>
              <a:off x="-3394469" y="796931"/>
              <a:ext cx="9990900" cy="1808400"/>
            </a:xfrm>
            <a:prstGeom prst="rect">
              <a:avLst/>
            </a:prstGeom>
            <a:noFill/>
            <a:ln>
              <a:noFill/>
            </a:ln>
          </p:spPr>
          <p:txBody>
            <a:bodyPr spcFirstLastPara="1" wrap="square" lIns="0" tIns="0" rIns="0" bIns="0" anchor="t" anchorCtr="0">
              <a:noAutofit/>
            </a:bodyPr>
            <a:lstStyle/>
            <a:p>
              <a:pPr marL="0" marR="0" lvl="0" indent="0" algn="ctr" rtl="0">
                <a:lnSpc>
                  <a:spcPct val="150000"/>
                </a:lnSpc>
                <a:spcBef>
                  <a:spcPts val="0"/>
                </a:spcBef>
                <a:spcAft>
                  <a:spcPts val="0"/>
                </a:spcAft>
                <a:buClr>
                  <a:schemeClr val="dk1"/>
                </a:buClr>
                <a:buSzPts val="1100"/>
                <a:buFont typeface="Arial"/>
                <a:buNone/>
              </a:pPr>
              <a:r>
                <a:rPr lang="en-US" sz="2500">
                  <a:latin typeface="Montserrat Light"/>
                  <a:ea typeface="Montserrat Light"/>
                  <a:cs typeface="Montserrat Light"/>
                  <a:sym typeface="Montserrat Light"/>
                </a:rPr>
                <a:t>Budapest Business School, Budapest, Hungary and University of Applied Sciences, Seinajoki, Finland,</a:t>
              </a:r>
              <a:endParaRPr sz="2500">
                <a:latin typeface="Montserrat Light"/>
                <a:ea typeface="Montserrat Light"/>
                <a:cs typeface="Montserrat Light"/>
                <a:sym typeface="Montserrat Light"/>
              </a:endParaRPr>
            </a:p>
            <a:p>
              <a:pPr marL="0" marR="0" lvl="0" indent="0" algn="ctr" rtl="0">
                <a:lnSpc>
                  <a:spcPct val="150000"/>
                </a:lnSpc>
                <a:spcBef>
                  <a:spcPts val="0"/>
                </a:spcBef>
                <a:spcAft>
                  <a:spcPts val="0"/>
                </a:spcAft>
                <a:buClr>
                  <a:schemeClr val="dk1"/>
                </a:buClr>
                <a:buSzPts val="1100"/>
                <a:buFont typeface="Arial"/>
                <a:buNone/>
              </a:pPr>
              <a:endParaRPr sz="2500">
                <a:latin typeface="Montserrat Light"/>
                <a:ea typeface="Montserrat Light"/>
                <a:cs typeface="Montserrat Light"/>
                <a:sym typeface="Montserrat Light"/>
              </a:endParaRPr>
            </a:p>
            <a:p>
              <a:pPr marL="0" marR="0" lvl="0" indent="0" algn="ctr" rtl="0">
                <a:lnSpc>
                  <a:spcPct val="150000"/>
                </a:lnSpc>
                <a:spcBef>
                  <a:spcPts val="0"/>
                </a:spcBef>
                <a:spcAft>
                  <a:spcPts val="0"/>
                </a:spcAft>
                <a:buClr>
                  <a:srgbClr val="000000"/>
                </a:buClr>
                <a:buSzPts val="2500"/>
                <a:buFont typeface="Arial"/>
                <a:buNone/>
              </a:pPr>
              <a:endParaRPr sz="2500">
                <a:latin typeface="Montserrat Light"/>
                <a:ea typeface="Montserrat Light"/>
                <a:cs typeface="Montserrat Light"/>
                <a:sym typeface="Montserrat Light"/>
              </a:endParaRPr>
            </a:p>
          </p:txBody>
        </p:sp>
      </p:grpSp>
      <p:grpSp>
        <p:nvGrpSpPr>
          <p:cNvPr id="302" name="Google Shape;302;p34"/>
          <p:cNvGrpSpPr/>
          <p:nvPr/>
        </p:nvGrpSpPr>
        <p:grpSpPr>
          <a:xfrm>
            <a:off x="1025469" y="5728644"/>
            <a:ext cx="3173534" cy="3034281"/>
            <a:chOff x="0" y="-1176642"/>
            <a:chExt cx="6596412" cy="4045708"/>
          </a:xfrm>
        </p:grpSpPr>
        <p:sp>
          <p:nvSpPr>
            <p:cNvPr id="303" name="Google Shape;303;p34"/>
            <p:cNvSpPr txBox="1"/>
            <p:nvPr/>
          </p:nvSpPr>
          <p:spPr>
            <a:xfrm>
              <a:off x="0" y="-1176642"/>
              <a:ext cx="6596400" cy="729600"/>
            </a:xfrm>
            <a:prstGeom prst="rect">
              <a:avLst/>
            </a:prstGeom>
            <a:noFill/>
            <a:ln>
              <a:noFill/>
            </a:ln>
          </p:spPr>
          <p:txBody>
            <a:bodyPr spcFirstLastPara="1" wrap="square" lIns="0" tIns="0" rIns="0" bIns="0" anchor="t" anchorCtr="0">
              <a:noAutofit/>
            </a:bodyPr>
            <a:lstStyle/>
            <a:p>
              <a:pPr marL="0" marR="0" lvl="0" indent="0" algn="ctr" rtl="0">
                <a:lnSpc>
                  <a:spcPct val="140000"/>
                </a:lnSpc>
                <a:spcBef>
                  <a:spcPts val="0"/>
                </a:spcBef>
                <a:spcAft>
                  <a:spcPts val="0"/>
                </a:spcAft>
                <a:buClr>
                  <a:srgbClr val="000000"/>
                </a:buClr>
                <a:buSzPts val="3300"/>
                <a:buFont typeface="Arial"/>
                <a:buNone/>
              </a:pPr>
              <a:r>
                <a:rPr lang="en-US" sz="3300">
                  <a:latin typeface="Montserrat"/>
                  <a:ea typeface="Montserrat"/>
                  <a:cs typeface="Montserrat"/>
                  <a:sym typeface="Montserrat"/>
                </a:rPr>
                <a:t>2016:</a:t>
              </a:r>
              <a:endParaRPr sz="1400" b="0" i="0" u="none" strike="noStrike" cap="none">
                <a:solidFill>
                  <a:srgbClr val="000000"/>
                </a:solidFill>
                <a:latin typeface="Arial"/>
                <a:ea typeface="Arial"/>
                <a:cs typeface="Arial"/>
                <a:sym typeface="Arial"/>
              </a:endParaRPr>
            </a:p>
          </p:txBody>
        </p:sp>
        <p:sp>
          <p:nvSpPr>
            <p:cNvPr id="304" name="Google Shape;304;p34"/>
            <p:cNvSpPr txBox="1"/>
            <p:nvPr/>
          </p:nvSpPr>
          <p:spPr>
            <a:xfrm>
              <a:off x="12" y="-313033"/>
              <a:ext cx="6596400" cy="3182100"/>
            </a:xfrm>
            <a:prstGeom prst="rect">
              <a:avLst/>
            </a:prstGeom>
            <a:noFill/>
            <a:ln>
              <a:noFill/>
            </a:ln>
          </p:spPr>
          <p:txBody>
            <a:bodyPr spcFirstLastPara="1" wrap="square" lIns="0" tIns="0" rIns="0" bIns="0" anchor="t" anchorCtr="0">
              <a:noAutofit/>
            </a:bodyPr>
            <a:lstStyle/>
            <a:p>
              <a:pPr marL="0" marR="0" lvl="0" indent="0" algn="ctr" rtl="0">
                <a:lnSpc>
                  <a:spcPct val="150000"/>
                </a:lnSpc>
                <a:spcBef>
                  <a:spcPts val="0"/>
                </a:spcBef>
                <a:spcAft>
                  <a:spcPts val="0"/>
                </a:spcAft>
                <a:buClr>
                  <a:schemeClr val="dk1"/>
                </a:buClr>
                <a:buSzPts val="1100"/>
                <a:buFont typeface="Arial"/>
                <a:buNone/>
              </a:pPr>
              <a:r>
                <a:rPr lang="en-US" sz="2500">
                  <a:latin typeface="Montserrat Light"/>
                  <a:ea typeface="Montserrat Light"/>
                  <a:cs typeface="Montserrat Light"/>
                  <a:sym typeface="Montserrat Light"/>
                </a:rPr>
                <a:t>University of Economics, Katowice, Poland- initiation of the project,</a:t>
              </a:r>
              <a:endParaRPr sz="2500">
                <a:latin typeface="Montserrat Light"/>
                <a:ea typeface="Montserrat Light"/>
                <a:cs typeface="Montserrat Light"/>
                <a:sym typeface="Montserrat Light"/>
              </a:endParaRPr>
            </a:p>
            <a:p>
              <a:pPr marL="0" marR="0" lvl="0" indent="0" algn="ctr" rtl="0">
                <a:lnSpc>
                  <a:spcPct val="150000"/>
                </a:lnSpc>
                <a:spcBef>
                  <a:spcPts val="0"/>
                </a:spcBef>
                <a:spcAft>
                  <a:spcPts val="0"/>
                </a:spcAft>
                <a:buClr>
                  <a:schemeClr val="dk1"/>
                </a:buClr>
                <a:buSzPts val="1100"/>
                <a:buFont typeface="Arial"/>
                <a:buNone/>
              </a:pPr>
              <a:endParaRPr sz="2500">
                <a:latin typeface="Montserrat Light"/>
                <a:ea typeface="Montserrat Light"/>
                <a:cs typeface="Montserrat Light"/>
                <a:sym typeface="Montserrat Light"/>
              </a:endParaRPr>
            </a:p>
            <a:p>
              <a:pPr marL="0" marR="0" lvl="0" indent="0" algn="ctr" rtl="0">
                <a:lnSpc>
                  <a:spcPct val="150000"/>
                </a:lnSpc>
                <a:spcBef>
                  <a:spcPts val="0"/>
                </a:spcBef>
                <a:spcAft>
                  <a:spcPts val="0"/>
                </a:spcAft>
                <a:buClr>
                  <a:srgbClr val="000000"/>
                </a:buClr>
                <a:buSzPts val="2500"/>
                <a:buFont typeface="Arial"/>
                <a:buNone/>
              </a:pPr>
              <a:endParaRPr sz="2500">
                <a:latin typeface="Montserrat Light"/>
                <a:ea typeface="Montserrat Light"/>
                <a:cs typeface="Montserrat Light"/>
                <a:sym typeface="Montserrat Light"/>
              </a:endParaRPr>
            </a:p>
          </p:txBody>
        </p:sp>
      </p:grpSp>
      <p:grpSp>
        <p:nvGrpSpPr>
          <p:cNvPr id="305" name="Google Shape;305;p34"/>
          <p:cNvGrpSpPr/>
          <p:nvPr/>
        </p:nvGrpSpPr>
        <p:grpSpPr>
          <a:xfrm>
            <a:off x="9568250" y="5728650"/>
            <a:ext cx="3014290" cy="2130675"/>
            <a:chOff x="-3658288" y="-1176633"/>
            <a:chExt cx="10433680" cy="2840900"/>
          </a:xfrm>
        </p:grpSpPr>
        <p:sp>
          <p:nvSpPr>
            <p:cNvPr id="306" name="Google Shape;306;p34"/>
            <p:cNvSpPr txBox="1"/>
            <p:nvPr/>
          </p:nvSpPr>
          <p:spPr>
            <a:xfrm>
              <a:off x="-3658288" y="-1176633"/>
              <a:ext cx="7324800" cy="729600"/>
            </a:xfrm>
            <a:prstGeom prst="rect">
              <a:avLst/>
            </a:prstGeom>
            <a:noFill/>
            <a:ln>
              <a:noFill/>
            </a:ln>
          </p:spPr>
          <p:txBody>
            <a:bodyPr spcFirstLastPara="1" wrap="square" lIns="0" tIns="0" rIns="0" bIns="0" anchor="t" anchorCtr="0">
              <a:noAutofit/>
            </a:bodyPr>
            <a:lstStyle/>
            <a:p>
              <a:pPr marL="457200" marR="0" lvl="0" indent="457200" algn="ctr" rtl="0">
                <a:lnSpc>
                  <a:spcPct val="140000"/>
                </a:lnSpc>
                <a:spcBef>
                  <a:spcPts val="0"/>
                </a:spcBef>
                <a:spcAft>
                  <a:spcPts val="0"/>
                </a:spcAft>
                <a:buClr>
                  <a:srgbClr val="000000"/>
                </a:buClr>
                <a:buSzPts val="3300"/>
                <a:buFont typeface="Arial"/>
                <a:buNone/>
              </a:pPr>
              <a:r>
                <a:rPr lang="en-US" sz="3300">
                  <a:latin typeface="Montserrat"/>
                  <a:ea typeface="Montserrat"/>
                  <a:cs typeface="Montserrat"/>
                  <a:sym typeface="Montserrat"/>
                </a:rPr>
                <a:t>2018:</a:t>
              </a:r>
              <a:endParaRPr sz="1400" b="0" i="0" u="none" strike="noStrike" cap="none">
                <a:solidFill>
                  <a:srgbClr val="000000"/>
                </a:solidFill>
                <a:latin typeface="Arial"/>
                <a:ea typeface="Arial"/>
                <a:cs typeface="Arial"/>
                <a:sym typeface="Arial"/>
              </a:endParaRPr>
            </a:p>
          </p:txBody>
        </p:sp>
        <p:sp>
          <p:nvSpPr>
            <p:cNvPr id="307" name="Google Shape;307;p34"/>
            <p:cNvSpPr txBox="1"/>
            <p:nvPr/>
          </p:nvSpPr>
          <p:spPr>
            <a:xfrm>
              <a:off x="-3479507" y="-313033"/>
              <a:ext cx="10254900" cy="1977300"/>
            </a:xfrm>
            <a:prstGeom prst="rect">
              <a:avLst/>
            </a:prstGeom>
            <a:noFill/>
            <a:ln>
              <a:noFill/>
            </a:ln>
          </p:spPr>
          <p:txBody>
            <a:bodyPr spcFirstLastPara="1" wrap="square" lIns="0" tIns="0" rIns="0" bIns="0" anchor="t" anchorCtr="0">
              <a:noAutofit/>
            </a:bodyPr>
            <a:lstStyle/>
            <a:p>
              <a:pPr marL="0" marR="0" lvl="0" indent="0" algn="ctr" rtl="0">
                <a:lnSpc>
                  <a:spcPct val="150000"/>
                </a:lnSpc>
                <a:spcBef>
                  <a:spcPts val="0"/>
                </a:spcBef>
                <a:spcAft>
                  <a:spcPts val="0"/>
                </a:spcAft>
                <a:buClr>
                  <a:schemeClr val="dk1"/>
                </a:buClr>
                <a:buSzPts val="1100"/>
                <a:buFont typeface="Arial"/>
                <a:buNone/>
              </a:pPr>
              <a:r>
                <a:rPr lang="en-US" sz="2500">
                  <a:latin typeface="Montserrat Light"/>
                  <a:ea typeface="Montserrat Light"/>
                  <a:cs typeface="Montserrat Light"/>
                  <a:sym typeface="Montserrat Light"/>
                </a:rPr>
                <a:t>Università degli Studi di Trento, Trento, Italy  and Université Savoie Mont Blanc, France,</a:t>
              </a:r>
              <a:endParaRPr sz="2500">
                <a:latin typeface="Montserrat Light"/>
                <a:ea typeface="Montserrat Light"/>
                <a:cs typeface="Montserrat Light"/>
                <a:sym typeface="Montserrat Light"/>
              </a:endParaRPr>
            </a:p>
            <a:p>
              <a:pPr marL="0" marR="0" lvl="0" indent="0" algn="ctr" rtl="0">
                <a:lnSpc>
                  <a:spcPct val="150000"/>
                </a:lnSpc>
                <a:spcBef>
                  <a:spcPts val="0"/>
                </a:spcBef>
                <a:spcAft>
                  <a:spcPts val="0"/>
                </a:spcAft>
                <a:buClr>
                  <a:schemeClr val="dk1"/>
                </a:buClr>
                <a:buSzPts val="1100"/>
                <a:buFont typeface="Arial"/>
                <a:buNone/>
              </a:pPr>
              <a:endParaRPr sz="2500">
                <a:latin typeface="Montserrat Light"/>
                <a:ea typeface="Montserrat Light"/>
                <a:cs typeface="Montserrat Light"/>
                <a:sym typeface="Montserrat Light"/>
              </a:endParaRPr>
            </a:p>
            <a:p>
              <a:pPr marL="0" marR="0" lvl="0" indent="0" algn="ctr" rtl="0">
                <a:lnSpc>
                  <a:spcPct val="150000"/>
                </a:lnSpc>
                <a:spcBef>
                  <a:spcPts val="0"/>
                </a:spcBef>
                <a:spcAft>
                  <a:spcPts val="0"/>
                </a:spcAft>
                <a:buClr>
                  <a:srgbClr val="000000"/>
                </a:buClr>
                <a:buSzPts val="2500"/>
                <a:buFont typeface="Arial"/>
                <a:buNone/>
              </a:pPr>
              <a:endParaRPr sz="2500">
                <a:latin typeface="Montserrat Light"/>
                <a:ea typeface="Montserrat Light"/>
                <a:cs typeface="Montserrat Light"/>
                <a:sym typeface="Montserrat Light"/>
              </a:endParaRPr>
            </a:p>
          </p:txBody>
        </p:sp>
      </p:grpSp>
      <p:pic>
        <p:nvPicPr>
          <p:cNvPr id="308" name="Google Shape;308;p34"/>
          <p:cNvPicPr preferRelativeResize="0"/>
          <p:nvPr/>
        </p:nvPicPr>
        <p:blipFill rotWithShape="1">
          <a:blip r:embed="rId3">
            <a:alphaModFix/>
          </a:blip>
          <a:srcRect/>
          <a:stretch/>
        </p:blipFill>
        <p:spPr>
          <a:xfrm rot="-5400000">
            <a:off x="17104108" y="9103107"/>
            <a:ext cx="1800598" cy="567188"/>
          </a:xfrm>
          <a:prstGeom prst="rect">
            <a:avLst/>
          </a:prstGeom>
          <a:noFill/>
          <a:ln>
            <a:noFill/>
          </a:ln>
        </p:spPr>
      </p:pic>
      <p:sp>
        <p:nvSpPr>
          <p:cNvPr id="309" name="Google Shape;309;p34"/>
          <p:cNvSpPr txBox="1"/>
          <p:nvPr/>
        </p:nvSpPr>
        <p:spPr>
          <a:xfrm>
            <a:off x="13942300" y="5728654"/>
            <a:ext cx="3173700" cy="647700"/>
          </a:xfrm>
          <a:prstGeom prst="rect">
            <a:avLst/>
          </a:prstGeom>
          <a:noFill/>
          <a:ln>
            <a:noFill/>
          </a:ln>
        </p:spPr>
        <p:txBody>
          <a:bodyPr spcFirstLastPara="1" wrap="square" lIns="0" tIns="0" rIns="0" bIns="0" anchor="t" anchorCtr="0">
            <a:noAutofit/>
          </a:bodyPr>
          <a:lstStyle/>
          <a:p>
            <a:pPr marL="0" marR="0" lvl="0" indent="0" algn="ctr" rtl="0">
              <a:lnSpc>
                <a:spcPct val="140000"/>
              </a:lnSpc>
              <a:spcBef>
                <a:spcPts val="0"/>
              </a:spcBef>
              <a:spcAft>
                <a:spcPts val="0"/>
              </a:spcAft>
              <a:buClr>
                <a:srgbClr val="000000"/>
              </a:buClr>
              <a:buSzPts val="3300"/>
              <a:buFont typeface="Arial"/>
              <a:buNone/>
            </a:pPr>
            <a:r>
              <a:rPr lang="en-US" sz="3300">
                <a:latin typeface="Montserrat"/>
                <a:ea typeface="Montserrat"/>
                <a:cs typeface="Montserrat"/>
                <a:sym typeface="Montserrat"/>
              </a:rPr>
              <a:t>2019:</a:t>
            </a:r>
            <a:endParaRPr sz="1400" b="0" i="0" u="none" strike="noStrike" cap="none">
              <a:solidFill>
                <a:srgbClr val="000000"/>
              </a:solidFill>
              <a:latin typeface="Arial"/>
              <a:ea typeface="Arial"/>
              <a:cs typeface="Arial"/>
              <a:sym typeface="Arial"/>
            </a:endParaRPr>
          </a:p>
        </p:txBody>
      </p:sp>
      <p:sp>
        <p:nvSpPr>
          <p:cNvPr id="310" name="Google Shape;310;p34"/>
          <p:cNvSpPr txBox="1"/>
          <p:nvPr/>
        </p:nvSpPr>
        <p:spPr>
          <a:xfrm>
            <a:off x="13807700" y="6376357"/>
            <a:ext cx="3173700" cy="2309100"/>
          </a:xfrm>
          <a:prstGeom prst="rect">
            <a:avLst/>
          </a:prstGeom>
          <a:noFill/>
          <a:ln>
            <a:noFill/>
          </a:ln>
        </p:spPr>
        <p:txBody>
          <a:bodyPr spcFirstLastPara="1" wrap="square" lIns="0" tIns="0" rIns="0" bIns="0" anchor="t" anchorCtr="0">
            <a:noAutofit/>
          </a:bodyPr>
          <a:lstStyle/>
          <a:p>
            <a:pPr marL="0" marR="0" lvl="0" indent="0" algn="ctr" rtl="0">
              <a:lnSpc>
                <a:spcPct val="150000"/>
              </a:lnSpc>
              <a:spcBef>
                <a:spcPts val="0"/>
              </a:spcBef>
              <a:spcAft>
                <a:spcPts val="0"/>
              </a:spcAft>
              <a:buClr>
                <a:srgbClr val="000000"/>
              </a:buClr>
              <a:buSzPts val="2500"/>
              <a:buFont typeface="Arial"/>
              <a:buNone/>
            </a:pPr>
            <a:r>
              <a:rPr lang="en-US" sz="2500">
                <a:latin typeface="Montserrat Light"/>
                <a:ea typeface="Montserrat Light"/>
                <a:cs typeface="Montserrat Light"/>
                <a:sym typeface="Montserrat Light"/>
              </a:rPr>
              <a:t>Howest,University College West Flanders, Belgium.</a:t>
            </a:r>
            <a:endParaRPr sz="1400" b="0" i="0" u="none" strike="noStrike" cap="none">
              <a:solidFill>
                <a:srgbClr val="000000"/>
              </a:solidFill>
              <a:latin typeface="Arial"/>
              <a:ea typeface="Arial"/>
              <a:cs typeface="Arial"/>
              <a:sym typeface="Arial"/>
            </a:endParaRPr>
          </a:p>
        </p:txBody>
      </p:sp>
      <p:pic>
        <p:nvPicPr>
          <p:cNvPr id="311" name="Google Shape;311;p34"/>
          <p:cNvPicPr preferRelativeResize="0"/>
          <p:nvPr/>
        </p:nvPicPr>
        <p:blipFill rotWithShape="1">
          <a:blip r:embed="rId4">
            <a:alphaModFix/>
          </a:blip>
          <a:srcRect/>
          <a:stretch/>
        </p:blipFill>
        <p:spPr>
          <a:xfrm>
            <a:off x="304900" y="3533725"/>
            <a:ext cx="2544350" cy="1500900"/>
          </a:xfrm>
          <a:prstGeom prst="rect">
            <a:avLst/>
          </a:prstGeom>
          <a:noFill/>
          <a:ln>
            <a:noFill/>
          </a:ln>
        </p:spPr>
      </p:pic>
      <p:pic>
        <p:nvPicPr>
          <p:cNvPr id="312" name="Google Shape;312;p34"/>
          <p:cNvPicPr preferRelativeResize="0"/>
          <p:nvPr/>
        </p:nvPicPr>
        <p:blipFill rotWithShape="1">
          <a:blip r:embed="rId5">
            <a:alphaModFix/>
          </a:blip>
          <a:srcRect/>
          <a:stretch/>
        </p:blipFill>
        <p:spPr>
          <a:xfrm>
            <a:off x="15528925" y="3469875"/>
            <a:ext cx="2341400" cy="1566425"/>
          </a:xfrm>
          <a:prstGeom prst="rect">
            <a:avLst/>
          </a:prstGeom>
          <a:noFill/>
          <a:ln>
            <a:noFill/>
          </a:ln>
        </p:spPr>
      </p:pic>
      <p:pic>
        <p:nvPicPr>
          <p:cNvPr id="313" name="Google Shape;313;p34"/>
          <p:cNvPicPr preferRelativeResize="0"/>
          <p:nvPr/>
        </p:nvPicPr>
        <p:blipFill>
          <a:blip r:embed="rId6">
            <a:alphaModFix/>
          </a:blip>
          <a:stretch>
            <a:fillRect/>
          </a:stretch>
        </p:blipFill>
        <p:spPr>
          <a:xfrm>
            <a:off x="3252394" y="3531400"/>
            <a:ext cx="2578918" cy="1505550"/>
          </a:xfrm>
          <a:prstGeom prst="rect">
            <a:avLst/>
          </a:prstGeom>
          <a:noFill/>
          <a:ln>
            <a:noFill/>
          </a:ln>
        </p:spPr>
      </p:pic>
      <p:pic>
        <p:nvPicPr>
          <p:cNvPr id="314" name="Google Shape;314;p34"/>
          <p:cNvPicPr preferRelativeResize="0"/>
          <p:nvPr/>
        </p:nvPicPr>
        <p:blipFill>
          <a:blip r:embed="rId7">
            <a:alphaModFix/>
          </a:blip>
          <a:stretch>
            <a:fillRect/>
          </a:stretch>
        </p:blipFill>
        <p:spPr>
          <a:xfrm>
            <a:off x="6280088" y="3531400"/>
            <a:ext cx="2687400" cy="1505550"/>
          </a:xfrm>
          <a:prstGeom prst="rect">
            <a:avLst/>
          </a:prstGeom>
          <a:noFill/>
          <a:ln>
            <a:noFill/>
          </a:ln>
        </p:spPr>
      </p:pic>
      <p:pic>
        <p:nvPicPr>
          <p:cNvPr id="315" name="Google Shape;315;p34"/>
          <p:cNvPicPr preferRelativeResize="0"/>
          <p:nvPr/>
        </p:nvPicPr>
        <p:blipFill>
          <a:blip r:embed="rId8">
            <a:alphaModFix/>
          </a:blip>
          <a:stretch>
            <a:fillRect/>
          </a:stretch>
        </p:blipFill>
        <p:spPr>
          <a:xfrm>
            <a:off x="9416288" y="3522800"/>
            <a:ext cx="2687399" cy="1522749"/>
          </a:xfrm>
          <a:prstGeom prst="rect">
            <a:avLst/>
          </a:prstGeom>
          <a:noFill/>
          <a:ln>
            <a:noFill/>
          </a:ln>
        </p:spPr>
      </p:pic>
      <p:pic>
        <p:nvPicPr>
          <p:cNvPr id="316" name="Google Shape;316;p34"/>
          <p:cNvPicPr preferRelativeResize="0"/>
          <p:nvPr/>
        </p:nvPicPr>
        <p:blipFill>
          <a:blip r:embed="rId9">
            <a:alphaModFix/>
          </a:blip>
          <a:stretch>
            <a:fillRect/>
          </a:stretch>
        </p:blipFill>
        <p:spPr>
          <a:xfrm>
            <a:off x="12582538" y="3468625"/>
            <a:ext cx="2467500" cy="15689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BCD4"/>
        </a:solidFill>
        <a:effectLst/>
      </p:bgPr>
    </p:bg>
    <p:spTree>
      <p:nvGrpSpPr>
        <p:cNvPr id="1" name="Shape 320"/>
        <p:cNvGrpSpPr/>
        <p:nvPr/>
      </p:nvGrpSpPr>
      <p:grpSpPr>
        <a:xfrm>
          <a:off x="0" y="0"/>
          <a:ext cx="0" cy="0"/>
          <a:chOff x="0" y="0"/>
          <a:chExt cx="0" cy="0"/>
        </a:xfrm>
      </p:grpSpPr>
      <p:sp>
        <p:nvSpPr>
          <p:cNvPr id="321" name="Google Shape;321;p35"/>
          <p:cNvSpPr txBox="1"/>
          <p:nvPr/>
        </p:nvSpPr>
        <p:spPr>
          <a:xfrm>
            <a:off x="1009650" y="4804971"/>
            <a:ext cx="5622000" cy="3591000"/>
          </a:xfrm>
          <a:prstGeom prst="rect">
            <a:avLst/>
          </a:prstGeom>
          <a:noFill/>
          <a:ln>
            <a:noFill/>
          </a:ln>
        </p:spPr>
        <p:txBody>
          <a:bodyPr spcFirstLastPara="1" wrap="square" lIns="0" tIns="0" rIns="0" bIns="0" anchor="t" anchorCtr="0">
            <a:noAutofit/>
          </a:bodyPr>
          <a:lstStyle/>
          <a:p>
            <a:pPr marL="0" marR="0" lvl="0" indent="0" algn="l" rtl="0">
              <a:lnSpc>
                <a:spcPct val="126000"/>
              </a:lnSpc>
              <a:spcBef>
                <a:spcPts val="0"/>
              </a:spcBef>
              <a:spcAft>
                <a:spcPts val="0"/>
              </a:spcAft>
              <a:buClr>
                <a:srgbClr val="000000"/>
              </a:buClr>
              <a:buSzPts val="1100"/>
              <a:buFont typeface="Arial"/>
              <a:buNone/>
            </a:pPr>
            <a:r>
              <a:rPr lang="en-US" sz="7500" b="1" i="0" u="none" strike="noStrike" cap="none">
                <a:solidFill>
                  <a:srgbClr val="000000"/>
                </a:solidFill>
                <a:latin typeface="Montserrat"/>
                <a:ea typeface="Montserrat"/>
                <a:cs typeface="Montserrat"/>
                <a:sym typeface="Montserrat"/>
              </a:rPr>
              <a:t>PROJECT  ACTIVITIES</a:t>
            </a:r>
            <a:endParaRPr sz="7500" b="1" i="0" u="none" strike="noStrike" cap="none">
              <a:solidFill>
                <a:srgbClr val="000000"/>
              </a:solidFill>
              <a:latin typeface="Montserrat"/>
              <a:ea typeface="Montserrat"/>
              <a:cs typeface="Montserrat"/>
              <a:sym typeface="Montserrat"/>
            </a:endParaRPr>
          </a:p>
          <a:p>
            <a:pPr marL="0" marR="0" lvl="0" indent="0" algn="l" rtl="0">
              <a:lnSpc>
                <a:spcPct val="126000"/>
              </a:lnSpc>
              <a:spcBef>
                <a:spcPts val="0"/>
              </a:spcBef>
              <a:spcAft>
                <a:spcPts val="0"/>
              </a:spcAft>
              <a:buClr>
                <a:srgbClr val="000000"/>
              </a:buClr>
              <a:buSzPts val="1100"/>
              <a:buFont typeface="Arial"/>
              <a:buNone/>
            </a:pPr>
            <a:endParaRPr sz="7500" b="1" i="0" u="none" strike="noStrike" cap="none">
              <a:solidFill>
                <a:srgbClr val="000000"/>
              </a:solidFill>
              <a:latin typeface="Montserrat"/>
              <a:ea typeface="Montserrat"/>
              <a:cs typeface="Montserrat"/>
              <a:sym typeface="Montserrat"/>
            </a:endParaRPr>
          </a:p>
          <a:p>
            <a:pPr marL="0" marR="0" lvl="0" indent="0" algn="l" rtl="0">
              <a:lnSpc>
                <a:spcPct val="126000"/>
              </a:lnSpc>
              <a:spcBef>
                <a:spcPts val="0"/>
              </a:spcBef>
              <a:spcAft>
                <a:spcPts val="0"/>
              </a:spcAft>
              <a:buClr>
                <a:srgbClr val="000000"/>
              </a:buClr>
              <a:buSzPts val="7500"/>
              <a:buFont typeface="Arial"/>
              <a:buNone/>
            </a:pPr>
            <a:endParaRPr sz="7500" b="1" i="0" u="none" strike="noStrike" cap="none">
              <a:solidFill>
                <a:srgbClr val="000000"/>
              </a:solidFill>
              <a:latin typeface="Montserrat"/>
              <a:ea typeface="Montserrat"/>
              <a:cs typeface="Montserrat"/>
              <a:sym typeface="Montserrat"/>
            </a:endParaRPr>
          </a:p>
        </p:txBody>
      </p:sp>
      <p:sp>
        <p:nvSpPr>
          <p:cNvPr id="322" name="Google Shape;322;p35"/>
          <p:cNvSpPr/>
          <p:nvPr/>
        </p:nvSpPr>
        <p:spPr>
          <a:xfrm>
            <a:off x="7695684" y="-209550"/>
            <a:ext cx="10592400" cy="107061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35"/>
          <p:cNvSpPr txBox="1"/>
          <p:nvPr/>
        </p:nvSpPr>
        <p:spPr>
          <a:xfrm>
            <a:off x="9006225" y="2393375"/>
            <a:ext cx="7971300" cy="6093000"/>
          </a:xfrm>
          <a:prstGeom prst="rect">
            <a:avLst/>
          </a:prstGeom>
          <a:noFill/>
          <a:ln>
            <a:noFill/>
          </a:ln>
        </p:spPr>
        <p:txBody>
          <a:bodyPr spcFirstLastPara="1" wrap="square" lIns="0" tIns="0" rIns="0" bIns="0" anchor="t" anchorCtr="0">
            <a:noAutofit/>
          </a:bodyPr>
          <a:lstStyle/>
          <a:p>
            <a:pPr marL="0" marR="0" lvl="0" indent="0" rtl="0">
              <a:lnSpc>
                <a:spcPct val="150000"/>
              </a:lnSpc>
              <a:spcBef>
                <a:spcPts val="0"/>
              </a:spcBef>
              <a:spcAft>
                <a:spcPts val="0"/>
              </a:spcAft>
              <a:buClr>
                <a:srgbClr val="000000"/>
              </a:buClr>
              <a:buSzPts val="1100"/>
              <a:buFont typeface="Arial"/>
              <a:buNone/>
            </a:pPr>
            <a:r>
              <a:rPr lang="en-US" sz="3000" b="0" i="0" u="none" strike="noStrike" cap="none" dirty="0">
                <a:solidFill>
                  <a:srgbClr val="00BCD4"/>
                </a:solidFill>
                <a:latin typeface="Montserrat Light"/>
                <a:ea typeface="Montserrat Light"/>
                <a:cs typeface="Montserrat Light"/>
                <a:sym typeface="Montserrat Light"/>
              </a:rPr>
              <a:t>Distribution of tasks per </a:t>
            </a:r>
            <a:r>
              <a:rPr lang="en-US" sz="3000" b="0" i="0" u="none" strike="noStrike" cap="none" dirty="0" smtClean="0">
                <a:solidFill>
                  <a:srgbClr val="00BCD4"/>
                </a:solidFill>
                <a:latin typeface="Montserrat Light"/>
                <a:ea typeface="Montserrat Light"/>
                <a:cs typeface="Montserrat Light"/>
                <a:sym typeface="Montserrat Light"/>
              </a:rPr>
              <a:t>partner</a:t>
            </a:r>
            <a:r>
              <a:rPr lang="hu-HU" sz="3000" b="0" i="0" u="none" strike="noStrike" cap="none" dirty="0" smtClean="0">
                <a:solidFill>
                  <a:srgbClr val="00BCD4"/>
                </a:solidFill>
                <a:latin typeface="Montserrat Light"/>
                <a:ea typeface="Montserrat Light"/>
                <a:cs typeface="Montserrat Light"/>
                <a:sym typeface="Montserrat Light"/>
              </a:rPr>
              <a:t>;</a:t>
            </a:r>
            <a:endParaRPr sz="3000" b="0" i="0" u="none" strike="noStrike" cap="none" dirty="0">
              <a:solidFill>
                <a:srgbClr val="00BCD4"/>
              </a:solidFill>
              <a:latin typeface="Montserrat Light"/>
              <a:ea typeface="Montserrat Light"/>
              <a:cs typeface="Montserrat Light"/>
              <a:sym typeface="Montserrat Light"/>
            </a:endParaRPr>
          </a:p>
          <a:p>
            <a:pPr marL="0" marR="0" lvl="0" indent="0" rtl="0">
              <a:lnSpc>
                <a:spcPct val="150000"/>
              </a:lnSpc>
              <a:spcBef>
                <a:spcPts val="0"/>
              </a:spcBef>
              <a:spcAft>
                <a:spcPts val="0"/>
              </a:spcAft>
              <a:buClr>
                <a:srgbClr val="000000"/>
              </a:buClr>
              <a:buSzPts val="1100"/>
              <a:buFont typeface="Arial"/>
              <a:buNone/>
            </a:pPr>
            <a:r>
              <a:rPr lang="en-US" sz="3000" b="0" i="0" u="none" strike="noStrike" cap="none" dirty="0">
                <a:solidFill>
                  <a:srgbClr val="00BCD4"/>
                </a:solidFill>
                <a:latin typeface="Montserrat Light"/>
                <a:ea typeface="Montserrat Light"/>
                <a:cs typeface="Montserrat Light"/>
                <a:sym typeface="Montserrat Light"/>
              </a:rPr>
              <a:t>Contents of the BOOK and </a:t>
            </a:r>
            <a:r>
              <a:rPr lang="en-US" sz="3000" b="0" i="0" u="none" strike="noStrike" cap="none" dirty="0" smtClean="0">
                <a:solidFill>
                  <a:srgbClr val="00BCD4"/>
                </a:solidFill>
                <a:latin typeface="Montserrat Light"/>
                <a:ea typeface="Montserrat Light"/>
                <a:cs typeface="Montserrat Light"/>
                <a:sym typeface="Montserrat Light"/>
              </a:rPr>
              <a:t>E-BOOK</a:t>
            </a:r>
            <a:r>
              <a:rPr lang="hu-HU" sz="3000" b="0" i="0" u="none" strike="noStrike" cap="none" dirty="0" smtClean="0">
                <a:solidFill>
                  <a:srgbClr val="00BCD4"/>
                </a:solidFill>
                <a:latin typeface="Montserrat Light"/>
                <a:ea typeface="Montserrat Light"/>
                <a:cs typeface="Montserrat Light"/>
                <a:sym typeface="Montserrat Light"/>
              </a:rPr>
              <a:t>;</a:t>
            </a:r>
            <a:endParaRPr sz="3000" b="0" i="0" u="none" strike="noStrike" cap="none" dirty="0">
              <a:solidFill>
                <a:srgbClr val="00BCD4"/>
              </a:solidFill>
              <a:latin typeface="Montserrat Light"/>
              <a:ea typeface="Montserrat Light"/>
              <a:cs typeface="Montserrat Light"/>
              <a:sym typeface="Montserrat Light"/>
            </a:endParaRPr>
          </a:p>
          <a:p>
            <a:pPr marL="0" marR="0" lvl="0" indent="0" rtl="0">
              <a:lnSpc>
                <a:spcPct val="150000"/>
              </a:lnSpc>
              <a:spcBef>
                <a:spcPts val="0"/>
              </a:spcBef>
              <a:spcAft>
                <a:spcPts val="0"/>
              </a:spcAft>
              <a:buClr>
                <a:srgbClr val="000000"/>
              </a:buClr>
              <a:buSzPts val="1100"/>
              <a:buFont typeface="Arial"/>
              <a:buNone/>
            </a:pPr>
            <a:r>
              <a:rPr lang="en-US" sz="3000" b="0" i="0" u="none" strike="noStrike" cap="none" dirty="0">
                <a:solidFill>
                  <a:srgbClr val="00BCD4"/>
                </a:solidFill>
                <a:latin typeface="Montserrat Light"/>
                <a:ea typeface="Montserrat Light"/>
                <a:cs typeface="Montserrat Light"/>
                <a:sym typeface="Montserrat Light"/>
              </a:rPr>
              <a:t>Intensive Programmes: testing the mobile application on target </a:t>
            </a:r>
            <a:r>
              <a:rPr lang="en-US" sz="3000" b="0" i="0" u="none" strike="noStrike" cap="none" dirty="0" smtClean="0">
                <a:solidFill>
                  <a:srgbClr val="00BCD4"/>
                </a:solidFill>
                <a:latin typeface="Montserrat Light"/>
                <a:ea typeface="Montserrat Light"/>
                <a:cs typeface="Montserrat Light"/>
                <a:sym typeface="Montserrat Light"/>
              </a:rPr>
              <a:t>groups</a:t>
            </a:r>
            <a:r>
              <a:rPr lang="hu-HU" sz="3000" b="0" i="0" u="none" strike="noStrike" cap="none" dirty="0" smtClean="0">
                <a:solidFill>
                  <a:srgbClr val="00BCD4"/>
                </a:solidFill>
                <a:latin typeface="Montserrat Light"/>
                <a:ea typeface="Montserrat Light"/>
                <a:cs typeface="Montserrat Light"/>
                <a:sym typeface="Montserrat Light"/>
              </a:rPr>
              <a:t>;</a:t>
            </a:r>
            <a:r>
              <a:rPr lang="en-US" sz="3000" b="0" i="0" u="none" strike="noStrike" cap="none" dirty="0" smtClean="0">
                <a:solidFill>
                  <a:srgbClr val="00BCD4"/>
                </a:solidFill>
                <a:latin typeface="Montserrat Light"/>
                <a:ea typeface="Montserrat Light"/>
                <a:cs typeface="Montserrat Light"/>
                <a:sym typeface="Montserrat Light"/>
              </a:rPr>
              <a:t> </a:t>
            </a:r>
            <a:endParaRPr sz="3000" b="0" i="0" u="none" strike="noStrike" cap="none" dirty="0">
              <a:solidFill>
                <a:srgbClr val="00BCD4"/>
              </a:solidFill>
              <a:latin typeface="Montserrat Light"/>
              <a:ea typeface="Montserrat Light"/>
              <a:cs typeface="Montserrat Light"/>
              <a:sym typeface="Montserrat Light"/>
            </a:endParaRPr>
          </a:p>
          <a:p>
            <a:pPr marL="0" marR="0" lvl="0" indent="0" rtl="0">
              <a:lnSpc>
                <a:spcPct val="150000"/>
              </a:lnSpc>
              <a:spcBef>
                <a:spcPts val="0"/>
              </a:spcBef>
              <a:spcAft>
                <a:spcPts val="0"/>
              </a:spcAft>
              <a:buClr>
                <a:srgbClr val="000000"/>
              </a:buClr>
              <a:buSzPts val="1100"/>
              <a:buFont typeface="Arial"/>
              <a:buNone/>
            </a:pPr>
            <a:r>
              <a:rPr lang="en-US" sz="3000" b="0" i="0" u="none" strike="noStrike" cap="none" dirty="0">
                <a:solidFill>
                  <a:srgbClr val="00BCD4"/>
                </a:solidFill>
                <a:latin typeface="Montserrat Light"/>
                <a:ea typeface="Montserrat Light"/>
                <a:cs typeface="Montserrat Light"/>
                <a:sym typeface="Montserrat Light"/>
              </a:rPr>
              <a:t>Design of the project  assessment </a:t>
            </a:r>
            <a:r>
              <a:rPr lang="en-US" sz="3000" b="0" i="0" u="none" strike="noStrike" cap="none" dirty="0" smtClean="0">
                <a:solidFill>
                  <a:srgbClr val="00BCD4"/>
                </a:solidFill>
                <a:latin typeface="Montserrat Light"/>
                <a:ea typeface="Montserrat Light"/>
                <a:cs typeface="Montserrat Light"/>
                <a:sym typeface="Montserrat Light"/>
              </a:rPr>
              <a:t>survey</a:t>
            </a:r>
            <a:r>
              <a:rPr lang="hu-HU" sz="3000" b="0" i="0" u="none" strike="noStrike" cap="none" dirty="0" smtClean="0">
                <a:solidFill>
                  <a:srgbClr val="00BCD4"/>
                </a:solidFill>
                <a:latin typeface="Montserrat Light"/>
                <a:ea typeface="Montserrat Light"/>
                <a:cs typeface="Montserrat Light"/>
                <a:sym typeface="Montserrat Light"/>
              </a:rPr>
              <a:t>;</a:t>
            </a:r>
            <a:endParaRPr sz="3000" b="0" i="0" u="none" strike="noStrike" cap="none" dirty="0">
              <a:solidFill>
                <a:srgbClr val="00BCD4"/>
              </a:solidFill>
              <a:latin typeface="Montserrat Light"/>
              <a:ea typeface="Montserrat Light"/>
              <a:cs typeface="Montserrat Light"/>
              <a:sym typeface="Montserrat Light"/>
            </a:endParaRPr>
          </a:p>
          <a:p>
            <a:pPr marL="0" marR="0" lvl="0" indent="0" rtl="0">
              <a:lnSpc>
                <a:spcPct val="150000"/>
              </a:lnSpc>
              <a:spcBef>
                <a:spcPts val="0"/>
              </a:spcBef>
              <a:spcAft>
                <a:spcPts val="0"/>
              </a:spcAft>
              <a:buClr>
                <a:srgbClr val="000000"/>
              </a:buClr>
              <a:buSzPts val="1100"/>
              <a:buFont typeface="Arial"/>
              <a:buNone/>
            </a:pPr>
            <a:r>
              <a:rPr lang="en-US" sz="3000" b="0" i="0" u="none" strike="noStrike" cap="none" dirty="0">
                <a:solidFill>
                  <a:srgbClr val="00BCD4"/>
                </a:solidFill>
                <a:latin typeface="Montserrat Light"/>
                <a:ea typeface="Montserrat Light"/>
                <a:cs typeface="Montserrat Light"/>
                <a:sym typeface="Montserrat Light"/>
              </a:rPr>
              <a:t>Design of the course and teachers’ assessment </a:t>
            </a:r>
            <a:r>
              <a:rPr lang="en-US" sz="3000" b="0" i="0" u="none" strike="noStrike" cap="none" dirty="0" smtClean="0">
                <a:solidFill>
                  <a:srgbClr val="00BCD4"/>
                </a:solidFill>
                <a:latin typeface="Montserrat Light"/>
                <a:ea typeface="Montserrat Light"/>
                <a:cs typeface="Montserrat Light"/>
                <a:sym typeface="Montserrat Light"/>
              </a:rPr>
              <a:t>survey</a:t>
            </a:r>
            <a:r>
              <a:rPr lang="hu-HU" sz="3000" b="0" i="0" u="none" strike="noStrike" cap="none" dirty="0" smtClean="0">
                <a:solidFill>
                  <a:srgbClr val="00BCD4"/>
                </a:solidFill>
                <a:latin typeface="Montserrat Light"/>
                <a:ea typeface="Montserrat Light"/>
                <a:cs typeface="Montserrat Light"/>
                <a:sym typeface="Montserrat Light"/>
              </a:rPr>
              <a:t>;</a:t>
            </a:r>
            <a:endParaRPr sz="3000" b="0" i="0" u="none" strike="noStrike" cap="none" dirty="0">
              <a:solidFill>
                <a:srgbClr val="00BCD4"/>
              </a:solidFill>
              <a:latin typeface="Montserrat Light"/>
              <a:ea typeface="Montserrat Light"/>
              <a:cs typeface="Montserrat Light"/>
              <a:sym typeface="Montserrat Light"/>
            </a:endParaRPr>
          </a:p>
          <a:p>
            <a:pPr marL="0" marR="0" lvl="0" indent="0" rtl="0">
              <a:lnSpc>
                <a:spcPct val="150000"/>
              </a:lnSpc>
              <a:spcBef>
                <a:spcPts val="0"/>
              </a:spcBef>
              <a:spcAft>
                <a:spcPts val="0"/>
              </a:spcAft>
              <a:buClr>
                <a:srgbClr val="000000"/>
              </a:buClr>
              <a:buSzPts val="1100"/>
              <a:buFont typeface="Arial"/>
              <a:buNone/>
            </a:pPr>
            <a:r>
              <a:rPr lang="en-US" sz="3000" b="0" i="0" u="none" strike="noStrike" cap="none" dirty="0">
                <a:solidFill>
                  <a:srgbClr val="00BCD4"/>
                </a:solidFill>
                <a:latin typeface="Montserrat Light"/>
                <a:ea typeface="Montserrat Light"/>
                <a:cs typeface="Montserrat Light"/>
                <a:sym typeface="Montserrat Light"/>
              </a:rPr>
              <a:t>Design of the course </a:t>
            </a:r>
            <a:r>
              <a:rPr lang="en-US" sz="3000" b="0" i="0" u="none" strike="noStrike" cap="none" dirty="0" smtClean="0">
                <a:solidFill>
                  <a:srgbClr val="00BCD4"/>
                </a:solidFill>
                <a:latin typeface="Montserrat Light"/>
                <a:ea typeface="Montserrat Light"/>
                <a:cs typeface="Montserrat Light"/>
                <a:sym typeface="Montserrat Light"/>
              </a:rPr>
              <a:t>syllabus</a:t>
            </a:r>
            <a:r>
              <a:rPr lang="hu-HU" sz="3000" b="0" i="0" u="none" strike="noStrike" cap="none" dirty="0" smtClean="0">
                <a:solidFill>
                  <a:srgbClr val="00BCD4"/>
                </a:solidFill>
                <a:latin typeface="Montserrat Light"/>
                <a:ea typeface="Montserrat Light"/>
                <a:cs typeface="Montserrat Light"/>
                <a:sym typeface="Montserrat Light"/>
              </a:rPr>
              <a:t>.</a:t>
            </a:r>
            <a:endParaRPr sz="3000" b="0" i="0" u="none" strike="noStrike" cap="none" dirty="0">
              <a:solidFill>
                <a:srgbClr val="00BCD4"/>
              </a:solidFill>
              <a:latin typeface="Montserrat Light"/>
              <a:ea typeface="Montserrat Light"/>
              <a:cs typeface="Montserrat Light"/>
              <a:sym typeface="Montserrat Light"/>
            </a:endParaRPr>
          </a:p>
          <a:p>
            <a:pPr marL="0" marR="0" lvl="0" indent="0" algn="l" rtl="0">
              <a:lnSpc>
                <a:spcPct val="150000"/>
              </a:lnSpc>
              <a:spcBef>
                <a:spcPts val="0"/>
              </a:spcBef>
              <a:spcAft>
                <a:spcPts val="0"/>
              </a:spcAft>
              <a:buClr>
                <a:srgbClr val="000000"/>
              </a:buClr>
              <a:buSzPts val="1100"/>
              <a:buFont typeface="Arial"/>
              <a:buNone/>
            </a:pPr>
            <a:endParaRPr sz="3000" b="0" i="0" u="none" strike="noStrike" cap="none" dirty="0">
              <a:solidFill>
                <a:srgbClr val="00BCD4"/>
              </a:solidFill>
              <a:latin typeface="Montserrat Light"/>
              <a:ea typeface="Montserrat Light"/>
              <a:cs typeface="Montserrat Light"/>
              <a:sym typeface="Montserrat Light"/>
            </a:endParaRPr>
          </a:p>
          <a:p>
            <a:pPr marL="0" marR="0" lvl="0" indent="0" algn="l" rtl="0">
              <a:lnSpc>
                <a:spcPct val="150000"/>
              </a:lnSpc>
              <a:spcBef>
                <a:spcPts val="0"/>
              </a:spcBef>
              <a:spcAft>
                <a:spcPts val="0"/>
              </a:spcAft>
              <a:buClr>
                <a:srgbClr val="000000"/>
              </a:buClr>
              <a:buSzPts val="1100"/>
              <a:buFont typeface="Arial"/>
              <a:buNone/>
            </a:pPr>
            <a:endParaRPr sz="3000" b="0" i="0" u="none" strike="noStrike" cap="none" dirty="0">
              <a:solidFill>
                <a:srgbClr val="00BCD4"/>
              </a:solidFill>
              <a:latin typeface="Montserrat Light"/>
              <a:ea typeface="Montserrat Light"/>
              <a:cs typeface="Montserrat Light"/>
              <a:sym typeface="Montserrat Light"/>
            </a:endParaRPr>
          </a:p>
          <a:p>
            <a:pPr marL="0" marR="0" lvl="0" indent="0" algn="l" rtl="0">
              <a:lnSpc>
                <a:spcPct val="150000"/>
              </a:lnSpc>
              <a:spcBef>
                <a:spcPts val="0"/>
              </a:spcBef>
              <a:spcAft>
                <a:spcPts val="0"/>
              </a:spcAft>
              <a:buClr>
                <a:srgbClr val="000000"/>
              </a:buClr>
              <a:buSzPts val="1100"/>
              <a:buFont typeface="Arial"/>
              <a:buNone/>
            </a:pPr>
            <a:endParaRPr sz="3000" b="0" i="0" u="none" strike="noStrike" cap="none" dirty="0">
              <a:solidFill>
                <a:srgbClr val="00BCD4"/>
              </a:solidFill>
              <a:latin typeface="Montserrat Light"/>
              <a:ea typeface="Montserrat Light"/>
              <a:cs typeface="Montserrat Light"/>
              <a:sym typeface="Montserrat Light"/>
            </a:endParaRPr>
          </a:p>
          <a:p>
            <a:pPr marL="0" marR="0" lvl="0" indent="0" algn="l" rtl="0">
              <a:lnSpc>
                <a:spcPct val="150000"/>
              </a:lnSpc>
              <a:spcBef>
                <a:spcPts val="0"/>
              </a:spcBef>
              <a:spcAft>
                <a:spcPts val="0"/>
              </a:spcAft>
              <a:buClr>
                <a:srgbClr val="000000"/>
              </a:buClr>
              <a:buSzPts val="1100"/>
              <a:buFont typeface="Arial"/>
              <a:buNone/>
            </a:pPr>
            <a:r>
              <a:rPr lang="en-US" sz="3000" b="0" i="0" u="none" strike="noStrike" cap="none" dirty="0">
                <a:solidFill>
                  <a:srgbClr val="00BCD4"/>
                </a:solidFill>
                <a:latin typeface="Montserrat Light"/>
                <a:ea typeface="Montserrat Light"/>
                <a:cs typeface="Montserrat Light"/>
                <a:sym typeface="Montserrat Light"/>
              </a:rPr>
              <a:t>	</a:t>
            </a:r>
            <a:endParaRPr sz="3000" b="0" i="0" u="none" strike="noStrike" cap="none" dirty="0">
              <a:solidFill>
                <a:srgbClr val="00BCD4"/>
              </a:solidFill>
              <a:latin typeface="Montserrat Light"/>
              <a:ea typeface="Montserrat Light"/>
              <a:cs typeface="Montserrat Light"/>
              <a:sym typeface="Montserrat Light"/>
            </a:endParaRPr>
          </a:p>
          <a:p>
            <a:pPr marL="0" marR="0" lvl="0" indent="0" algn="l" rtl="0">
              <a:lnSpc>
                <a:spcPct val="150000"/>
              </a:lnSpc>
              <a:spcBef>
                <a:spcPts val="0"/>
              </a:spcBef>
              <a:spcAft>
                <a:spcPts val="0"/>
              </a:spcAft>
              <a:buClr>
                <a:srgbClr val="000000"/>
              </a:buClr>
              <a:buSzPts val="1100"/>
              <a:buFont typeface="Arial"/>
              <a:buNone/>
            </a:pPr>
            <a:endParaRPr sz="3000" b="0" i="0" u="none" strike="noStrike" cap="none" dirty="0">
              <a:solidFill>
                <a:srgbClr val="00BCD4"/>
              </a:solidFill>
              <a:latin typeface="Montserrat Light"/>
              <a:ea typeface="Montserrat Light"/>
              <a:cs typeface="Montserrat Light"/>
              <a:sym typeface="Montserrat Light"/>
            </a:endParaRPr>
          </a:p>
          <a:p>
            <a:pPr marL="0" marR="0" lvl="0" indent="0" algn="l" rtl="0">
              <a:lnSpc>
                <a:spcPct val="150000"/>
              </a:lnSpc>
              <a:spcBef>
                <a:spcPts val="0"/>
              </a:spcBef>
              <a:spcAft>
                <a:spcPts val="0"/>
              </a:spcAft>
              <a:buClr>
                <a:srgbClr val="000000"/>
              </a:buClr>
              <a:buSzPts val="3000"/>
              <a:buFont typeface="Arial"/>
              <a:buNone/>
            </a:pPr>
            <a:endParaRPr sz="3000" b="0" i="0" u="none" strike="noStrike" cap="none" dirty="0">
              <a:solidFill>
                <a:srgbClr val="00BCD4"/>
              </a:solidFill>
              <a:latin typeface="Montserrat Light"/>
              <a:ea typeface="Montserrat Light"/>
              <a:cs typeface="Montserrat Light"/>
              <a:sym typeface="Montserrat Light"/>
            </a:endParaRPr>
          </a:p>
        </p:txBody>
      </p:sp>
      <p:sp>
        <p:nvSpPr>
          <p:cNvPr id="324" name="Google Shape;324;p35"/>
          <p:cNvSpPr/>
          <p:nvPr/>
        </p:nvSpPr>
        <p:spPr>
          <a:xfrm>
            <a:off x="1009650" y="9144000"/>
            <a:ext cx="5638800" cy="1143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5" name="Google Shape;325;p35"/>
          <p:cNvPicPr preferRelativeResize="0"/>
          <p:nvPr/>
        </p:nvPicPr>
        <p:blipFill rotWithShape="1">
          <a:blip r:embed="rId3">
            <a:alphaModFix/>
          </a:blip>
          <a:srcRect/>
          <a:stretch/>
        </p:blipFill>
        <p:spPr>
          <a:xfrm rot="-5400000">
            <a:off x="17104107" y="9103107"/>
            <a:ext cx="1800598" cy="56718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BCD4"/>
        </a:solidFill>
        <a:effectLst/>
      </p:bgPr>
    </p:bg>
    <p:spTree>
      <p:nvGrpSpPr>
        <p:cNvPr id="1" name="Shape 329"/>
        <p:cNvGrpSpPr/>
        <p:nvPr/>
      </p:nvGrpSpPr>
      <p:grpSpPr>
        <a:xfrm>
          <a:off x="0" y="0"/>
          <a:ext cx="0" cy="0"/>
          <a:chOff x="0" y="0"/>
          <a:chExt cx="0" cy="0"/>
        </a:xfrm>
      </p:grpSpPr>
      <p:sp>
        <p:nvSpPr>
          <p:cNvPr id="330" name="Google Shape;330;p36"/>
          <p:cNvSpPr txBox="1"/>
          <p:nvPr/>
        </p:nvSpPr>
        <p:spPr>
          <a:xfrm>
            <a:off x="1009650" y="4804971"/>
            <a:ext cx="5621889" cy="3590925"/>
          </a:xfrm>
          <a:prstGeom prst="rect">
            <a:avLst/>
          </a:prstGeom>
          <a:noFill/>
          <a:ln>
            <a:noFill/>
          </a:ln>
        </p:spPr>
        <p:txBody>
          <a:bodyPr spcFirstLastPara="1" wrap="square" lIns="0" tIns="0" rIns="0" bIns="0" anchor="t" anchorCtr="0">
            <a:noAutofit/>
          </a:bodyPr>
          <a:lstStyle/>
          <a:p>
            <a:pPr marL="0" marR="0" lvl="0" indent="0" algn="l" rtl="0">
              <a:lnSpc>
                <a:spcPct val="126000"/>
              </a:lnSpc>
              <a:spcBef>
                <a:spcPts val="0"/>
              </a:spcBef>
              <a:spcAft>
                <a:spcPts val="0"/>
              </a:spcAft>
              <a:buClr>
                <a:schemeClr val="dk1"/>
              </a:buClr>
              <a:buSzPts val="1100"/>
              <a:buFont typeface="Arial"/>
              <a:buNone/>
            </a:pPr>
            <a:r>
              <a:rPr lang="en-US" sz="7500" b="1" i="0" u="none" strike="noStrike" cap="none">
                <a:solidFill>
                  <a:srgbClr val="000000"/>
                </a:solidFill>
                <a:latin typeface="Montserrat"/>
                <a:ea typeface="Montserrat"/>
                <a:cs typeface="Montserrat"/>
                <a:sym typeface="Montserrat"/>
              </a:rPr>
              <a:t>PROJECT  ACTIVITIES</a:t>
            </a:r>
            <a:endParaRPr sz="7500" b="1" i="0" u="none" strike="noStrike" cap="none">
              <a:solidFill>
                <a:srgbClr val="000000"/>
              </a:solidFill>
              <a:latin typeface="Montserrat"/>
              <a:ea typeface="Montserrat"/>
              <a:cs typeface="Montserrat"/>
              <a:sym typeface="Montserrat"/>
            </a:endParaRPr>
          </a:p>
          <a:p>
            <a:pPr marL="0" marR="0" lvl="0" indent="0" algn="l" rtl="0">
              <a:lnSpc>
                <a:spcPct val="126000"/>
              </a:lnSpc>
              <a:spcBef>
                <a:spcPts val="0"/>
              </a:spcBef>
              <a:spcAft>
                <a:spcPts val="0"/>
              </a:spcAft>
              <a:buClr>
                <a:schemeClr val="dk1"/>
              </a:buClr>
              <a:buSzPts val="1100"/>
              <a:buFont typeface="Arial"/>
              <a:buNone/>
            </a:pPr>
            <a:endParaRPr sz="7500" b="1" i="0" u="none" strike="noStrike" cap="none">
              <a:solidFill>
                <a:srgbClr val="000000"/>
              </a:solidFill>
              <a:latin typeface="Montserrat"/>
              <a:ea typeface="Montserrat"/>
              <a:cs typeface="Montserrat"/>
              <a:sym typeface="Montserrat"/>
            </a:endParaRPr>
          </a:p>
          <a:p>
            <a:pPr marL="0" marR="0" lvl="0" indent="0" algn="l" rtl="0">
              <a:lnSpc>
                <a:spcPct val="126000"/>
              </a:lnSpc>
              <a:spcBef>
                <a:spcPts val="0"/>
              </a:spcBef>
              <a:spcAft>
                <a:spcPts val="0"/>
              </a:spcAft>
              <a:buClr>
                <a:srgbClr val="000000"/>
              </a:buClr>
              <a:buSzPts val="7500"/>
              <a:buFont typeface="Arial"/>
              <a:buNone/>
            </a:pPr>
            <a:endParaRPr sz="7500" b="1" i="0" u="none" strike="noStrike" cap="none">
              <a:solidFill>
                <a:srgbClr val="000000"/>
              </a:solidFill>
              <a:latin typeface="Montserrat"/>
              <a:ea typeface="Montserrat"/>
              <a:cs typeface="Montserrat"/>
              <a:sym typeface="Montserrat"/>
            </a:endParaRPr>
          </a:p>
        </p:txBody>
      </p:sp>
      <p:sp>
        <p:nvSpPr>
          <p:cNvPr id="331" name="Google Shape;331;p36"/>
          <p:cNvSpPr/>
          <p:nvPr/>
        </p:nvSpPr>
        <p:spPr>
          <a:xfrm>
            <a:off x="7695684" y="-209550"/>
            <a:ext cx="10592316" cy="107061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36"/>
          <p:cNvSpPr txBox="1"/>
          <p:nvPr/>
        </p:nvSpPr>
        <p:spPr>
          <a:xfrm>
            <a:off x="8991750" y="2110925"/>
            <a:ext cx="7971300" cy="6122400"/>
          </a:xfrm>
          <a:prstGeom prst="rect">
            <a:avLst/>
          </a:prstGeom>
          <a:no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Clr>
                <a:srgbClr val="000000"/>
              </a:buClr>
              <a:buSzPts val="1100"/>
              <a:buFont typeface="Arial"/>
              <a:buNone/>
            </a:pPr>
            <a:r>
              <a:rPr lang="en-US" sz="3000" b="0" i="0" u="none" strike="noStrike" cap="none" dirty="0">
                <a:solidFill>
                  <a:srgbClr val="00BCD4"/>
                </a:solidFill>
                <a:latin typeface="Montserrat Light"/>
                <a:ea typeface="Montserrat Light"/>
                <a:cs typeface="Montserrat Light"/>
                <a:sym typeface="Montserrat Light"/>
              </a:rPr>
              <a:t>Collection of case-studies, video materials, quizzes for the Mobile </a:t>
            </a:r>
            <a:r>
              <a:rPr lang="en-US" sz="3000" b="0" i="0" u="none" strike="noStrike" cap="none" dirty="0" smtClean="0">
                <a:solidFill>
                  <a:srgbClr val="00BCD4"/>
                </a:solidFill>
                <a:latin typeface="Montserrat Light"/>
                <a:ea typeface="Montserrat Light"/>
                <a:cs typeface="Montserrat Light"/>
                <a:sym typeface="Montserrat Light"/>
              </a:rPr>
              <a:t>Application</a:t>
            </a:r>
            <a:r>
              <a:rPr lang="hu-HU" sz="3000" b="0" i="0" u="none" strike="noStrike" cap="none" dirty="0" smtClean="0">
                <a:solidFill>
                  <a:srgbClr val="00BCD4"/>
                </a:solidFill>
                <a:latin typeface="Montserrat Light"/>
                <a:ea typeface="Montserrat Light"/>
                <a:cs typeface="Montserrat Light"/>
                <a:sym typeface="Montserrat Light"/>
              </a:rPr>
              <a:t>;</a:t>
            </a:r>
            <a:endParaRPr sz="3000" b="0" i="0" u="none" strike="noStrike" cap="none" dirty="0">
              <a:solidFill>
                <a:srgbClr val="00BCD4"/>
              </a:solidFill>
              <a:latin typeface="Montserrat Light"/>
              <a:ea typeface="Montserrat Light"/>
              <a:cs typeface="Montserrat Light"/>
              <a:sym typeface="Montserrat Light"/>
            </a:endParaRPr>
          </a:p>
          <a:p>
            <a:pPr marL="0" marR="0" lvl="0" indent="0" algn="l" rtl="0">
              <a:lnSpc>
                <a:spcPct val="150000"/>
              </a:lnSpc>
              <a:spcBef>
                <a:spcPts val="0"/>
              </a:spcBef>
              <a:spcAft>
                <a:spcPts val="0"/>
              </a:spcAft>
              <a:buClr>
                <a:schemeClr val="dk1"/>
              </a:buClr>
              <a:buSzPts val="1100"/>
              <a:buFont typeface="Arial"/>
              <a:buNone/>
            </a:pPr>
            <a:r>
              <a:rPr lang="en-US" sz="3000" b="0" i="0" u="none" strike="noStrike" cap="none" dirty="0">
                <a:solidFill>
                  <a:srgbClr val="00BCD4"/>
                </a:solidFill>
                <a:latin typeface="Montserrat Light"/>
                <a:ea typeface="Montserrat Light"/>
                <a:cs typeface="Montserrat Light"/>
                <a:sym typeface="Montserrat Light"/>
              </a:rPr>
              <a:t>Mobile Application guide of good </a:t>
            </a:r>
            <a:r>
              <a:rPr lang="en-US" sz="3000" b="0" i="0" u="none" strike="noStrike" cap="none" dirty="0" smtClean="0">
                <a:solidFill>
                  <a:srgbClr val="00BCD4"/>
                </a:solidFill>
                <a:latin typeface="Montserrat Light"/>
                <a:ea typeface="Montserrat Light"/>
                <a:cs typeface="Montserrat Light"/>
                <a:sym typeface="Montserrat Light"/>
              </a:rPr>
              <a:t>practices</a:t>
            </a:r>
            <a:r>
              <a:rPr lang="hu-HU" sz="3000" b="0" i="0" u="none" strike="noStrike" cap="none" dirty="0" smtClean="0">
                <a:solidFill>
                  <a:srgbClr val="00BCD4"/>
                </a:solidFill>
                <a:latin typeface="Montserrat Light"/>
                <a:ea typeface="Montserrat Light"/>
                <a:cs typeface="Montserrat Light"/>
                <a:sym typeface="Montserrat Light"/>
              </a:rPr>
              <a:t>;</a:t>
            </a:r>
            <a:endParaRPr sz="3000" b="0" i="0" u="none" strike="noStrike" cap="none" dirty="0">
              <a:solidFill>
                <a:srgbClr val="00BCD4"/>
              </a:solidFill>
              <a:latin typeface="Montserrat Light"/>
              <a:ea typeface="Montserrat Light"/>
              <a:cs typeface="Montserrat Light"/>
              <a:sym typeface="Montserrat Light"/>
            </a:endParaRPr>
          </a:p>
          <a:p>
            <a:pPr marL="0" marR="0" lvl="0" indent="0" algn="l" rtl="0">
              <a:lnSpc>
                <a:spcPct val="150000"/>
              </a:lnSpc>
              <a:spcBef>
                <a:spcPts val="0"/>
              </a:spcBef>
              <a:spcAft>
                <a:spcPts val="0"/>
              </a:spcAft>
              <a:buClr>
                <a:schemeClr val="dk1"/>
              </a:buClr>
              <a:buSzPts val="1100"/>
              <a:buFont typeface="Arial"/>
              <a:buNone/>
            </a:pPr>
            <a:r>
              <a:rPr lang="en-US" sz="3000" b="0" i="0" u="none" strike="noStrike" cap="none" dirty="0">
                <a:solidFill>
                  <a:srgbClr val="00BCD4"/>
                </a:solidFill>
                <a:latin typeface="Montserrat Light"/>
                <a:ea typeface="Montserrat Light"/>
                <a:cs typeface="Montserrat Light"/>
                <a:sym typeface="Montserrat Light"/>
              </a:rPr>
              <a:t>Project promotion </a:t>
            </a:r>
            <a:r>
              <a:rPr lang="en-US" sz="3000" b="0" i="0" u="none" strike="noStrike" cap="none" dirty="0" smtClean="0">
                <a:solidFill>
                  <a:srgbClr val="00BCD4"/>
                </a:solidFill>
                <a:latin typeface="Montserrat Light"/>
                <a:ea typeface="Montserrat Light"/>
                <a:cs typeface="Montserrat Light"/>
                <a:sym typeface="Montserrat Light"/>
              </a:rPr>
              <a:t>presentation</a:t>
            </a:r>
            <a:r>
              <a:rPr lang="hu-HU" sz="3000" b="0" i="0" u="none" strike="noStrike" cap="none" dirty="0" smtClean="0">
                <a:solidFill>
                  <a:srgbClr val="00BCD4"/>
                </a:solidFill>
                <a:latin typeface="Montserrat Light"/>
                <a:ea typeface="Montserrat Light"/>
                <a:cs typeface="Montserrat Light"/>
                <a:sym typeface="Montserrat Light"/>
              </a:rPr>
              <a:t>;</a:t>
            </a:r>
            <a:endParaRPr sz="3000" b="0" i="0" u="none" strike="noStrike" cap="none" dirty="0">
              <a:solidFill>
                <a:srgbClr val="00BCD4"/>
              </a:solidFill>
              <a:latin typeface="Montserrat Light"/>
              <a:ea typeface="Montserrat Light"/>
              <a:cs typeface="Montserrat Light"/>
              <a:sym typeface="Montserrat Light"/>
            </a:endParaRPr>
          </a:p>
          <a:p>
            <a:pPr marL="0" marR="0" lvl="0" indent="0" algn="l" rtl="0">
              <a:lnSpc>
                <a:spcPct val="150000"/>
              </a:lnSpc>
              <a:spcBef>
                <a:spcPts val="0"/>
              </a:spcBef>
              <a:spcAft>
                <a:spcPts val="0"/>
              </a:spcAft>
              <a:buClr>
                <a:schemeClr val="dk1"/>
              </a:buClr>
              <a:buSzPts val="1100"/>
              <a:buFont typeface="Arial"/>
              <a:buNone/>
            </a:pPr>
            <a:r>
              <a:rPr lang="en-US" sz="3000" b="0" i="0" u="none" strike="noStrike" cap="none" dirty="0">
                <a:solidFill>
                  <a:srgbClr val="00BCD4"/>
                </a:solidFill>
                <a:latin typeface="Montserrat Light"/>
                <a:ea typeface="Montserrat Light"/>
                <a:cs typeface="Montserrat Light"/>
                <a:sym typeface="Montserrat Light"/>
              </a:rPr>
              <a:t>Project dissemination presentation (formative and summative</a:t>
            </a:r>
            <a:r>
              <a:rPr lang="en-US" sz="3000" b="0" i="0" u="none" strike="noStrike" cap="none" dirty="0" smtClean="0">
                <a:solidFill>
                  <a:srgbClr val="00BCD4"/>
                </a:solidFill>
                <a:latin typeface="Montserrat Light"/>
                <a:ea typeface="Montserrat Light"/>
                <a:cs typeface="Montserrat Light"/>
                <a:sym typeface="Montserrat Light"/>
              </a:rPr>
              <a:t>)</a:t>
            </a:r>
            <a:r>
              <a:rPr lang="hu-HU" sz="3000" b="0" i="0" u="none" strike="noStrike" cap="none" dirty="0" smtClean="0">
                <a:solidFill>
                  <a:srgbClr val="00BCD4"/>
                </a:solidFill>
                <a:latin typeface="Montserrat Light"/>
                <a:ea typeface="Montserrat Light"/>
                <a:cs typeface="Montserrat Light"/>
                <a:sym typeface="Montserrat Light"/>
              </a:rPr>
              <a:t>;</a:t>
            </a:r>
            <a:endParaRPr sz="3000" b="0" i="0" u="none" strike="noStrike" cap="none" dirty="0">
              <a:solidFill>
                <a:srgbClr val="00BCD4"/>
              </a:solidFill>
              <a:latin typeface="Montserrat Light"/>
              <a:ea typeface="Montserrat Light"/>
              <a:cs typeface="Montserrat Light"/>
              <a:sym typeface="Montserrat Light"/>
            </a:endParaRPr>
          </a:p>
          <a:p>
            <a:pPr marL="0" marR="0" lvl="0" indent="0" algn="l" rtl="0">
              <a:lnSpc>
                <a:spcPct val="150000"/>
              </a:lnSpc>
              <a:spcBef>
                <a:spcPts val="0"/>
              </a:spcBef>
              <a:spcAft>
                <a:spcPts val="0"/>
              </a:spcAft>
              <a:buClr>
                <a:schemeClr val="dk1"/>
              </a:buClr>
              <a:buSzPts val="1100"/>
              <a:buFont typeface="Arial"/>
              <a:buNone/>
            </a:pPr>
            <a:r>
              <a:rPr lang="en-US" sz="3000" b="0" i="0" u="none" strike="noStrike" cap="none" dirty="0">
                <a:solidFill>
                  <a:srgbClr val="00BCD4"/>
                </a:solidFill>
                <a:latin typeface="Montserrat Light"/>
                <a:ea typeface="Montserrat Light"/>
                <a:cs typeface="Montserrat Light"/>
                <a:sym typeface="Montserrat Light"/>
              </a:rPr>
              <a:t>Project writing </a:t>
            </a:r>
            <a:r>
              <a:rPr lang="en-US" sz="3000" b="0" i="0" u="none" strike="noStrike" cap="none" dirty="0" smtClean="0">
                <a:solidFill>
                  <a:srgbClr val="00BCD4"/>
                </a:solidFill>
                <a:latin typeface="Montserrat Light"/>
                <a:ea typeface="Montserrat Light"/>
                <a:cs typeface="Montserrat Light"/>
                <a:sym typeface="Montserrat Light"/>
              </a:rPr>
              <a:t>guide</a:t>
            </a:r>
            <a:r>
              <a:rPr lang="hu-HU" sz="3000" b="0" i="0" u="none" strike="noStrike" cap="none" dirty="0" smtClean="0">
                <a:solidFill>
                  <a:srgbClr val="00BCD4"/>
                </a:solidFill>
                <a:latin typeface="Montserrat Light"/>
                <a:ea typeface="Montserrat Light"/>
                <a:cs typeface="Montserrat Light"/>
                <a:sym typeface="Montserrat Light"/>
              </a:rPr>
              <a:t> and</a:t>
            </a:r>
            <a:r>
              <a:rPr lang="en-US" sz="3000" b="0" i="0" u="none" strike="noStrike" cap="none" dirty="0" smtClean="0">
                <a:solidFill>
                  <a:srgbClr val="00BCD4"/>
                </a:solidFill>
                <a:latin typeface="Montserrat Light"/>
                <a:ea typeface="Montserrat Light"/>
                <a:cs typeface="Montserrat Light"/>
                <a:sym typeface="Montserrat Light"/>
              </a:rPr>
              <a:t> </a:t>
            </a:r>
            <a:r>
              <a:rPr lang="en-US" sz="3000" b="0" i="0" u="none" strike="noStrike" cap="none" dirty="0">
                <a:solidFill>
                  <a:srgbClr val="00BCD4"/>
                </a:solidFill>
                <a:latin typeface="Montserrat Light"/>
                <a:ea typeface="Montserrat Light"/>
                <a:cs typeface="Montserrat Light"/>
                <a:sym typeface="Montserrat Light"/>
              </a:rPr>
              <a:t>platform.</a:t>
            </a:r>
            <a:endParaRPr sz="3000" b="0" i="0" u="none" strike="noStrike" cap="none" dirty="0">
              <a:solidFill>
                <a:srgbClr val="00BCD4"/>
              </a:solidFill>
              <a:latin typeface="Montserrat Light"/>
              <a:ea typeface="Montserrat Light"/>
              <a:cs typeface="Montserrat Light"/>
              <a:sym typeface="Montserrat Light"/>
            </a:endParaRPr>
          </a:p>
          <a:p>
            <a:pPr marL="0" marR="0" lvl="0" indent="0" algn="l" rtl="0">
              <a:lnSpc>
                <a:spcPct val="150000"/>
              </a:lnSpc>
              <a:spcBef>
                <a:spcPts val="0"/>
              </a:spcBef>
              <a:spcAft>
                <a:spcPts val="0"/>
              </a:spcAft>
              <a:buClr>
                <a:schemeClr val="dk1"/>
              </a:buClr>
              <a:buSzPts val="1100"/>
              <a:buFont typeface="Arial"/>
              <a:buNone/>
            </a:pPr>
            <a:endParaRPr sz="3000" b="0" i="0" u="none" strike="noStrike" cap="none" dirty="0">
              <a:solidFill>
                <a:srgbClr val="00BCD4"/>
              </a:solidFill>
              <a:latin typeface="Montserrat Light"/>
              <a:ea typeface="Montserrat Light"/>
              <a:cs typeface="Montserrat Light"/>
              <a:sym typeface="Montserrat Light"/>
            </a:endParaRPr>
          </a:p>
          <a:p>
            <a:pPr marL="0" marR="0" lvl="0" indent="0" algn="l" rtl="0">
              <a:lnSpc>
                <a:spcPct val="150000"/>
              </a:lnSpc>
              <a:spcBef>
                <a:spcPts val="0"/>
              </a:spcBef>
              <a:spcAft>
                <a:spcPts val="0"/>
              </a:spcAft>
              <a:buClr>
                <a:schemeClr val="dk1"/>
              </a:buClr>
              <a:buSzPts val="1100"/>
              <a:buFont typeface="Arial"/>
              <a:buNone/>
            </a:pPr>
            <a:r>
              <a:rPr lang="en-US" sz="3000" b="0" i="0" u="none" strike="noStrike" cap="none" dirty="0">
                <a:solidFill>
                  <a:srgbClr val="00BCD4"/>
                </a:solidFill>
                <a:latin typeface="Montserrat Light"/>
                <a:ea typeface="Montserrat Light"/>
                <a:cs typeface="Montserrat Light"/>
                <a:sym typeface="Montserrat Light"/>
              </a:rPr>
              <a:t>	</a:t>
            </a:r>
            <a:endParaRPr sz="3000" b="0" i="0" u="none" strike="noStrike" cap="none" dirty="0">
              <a:solidFill>
                <a:srgbClr val="00BCD4"/>
              </a:solidFill>
              <a:latin typeface="Montserrat Light"/>
              <a:ea typeface="Montserrat Light"/>
              <a:cs typeface="Montserrat Light"/>
              <a:sym typeface="Montserrat Light"/>
            </a:endParaRPr>
          </a:p>
          <a:p>
            <a:pPr marL="0" marR="0" lvl="0" indent="0" algn="l" rtl="0">
              <a:lnSpc>
                <a:spcPct val="150000"/>
              </a:lnSpc>
              <a:spcBef>
                <a:spcPts val="0"/>
              </a:spcBef>
              <a:spcAft>
                <a:spcPts val="0"/>
              </a:spcAft>
              <a:buClr>
                <a:schemeClr val="dk1"/>
              </a:buClr>
              <a:buSzPts val="1100"/>
              <a:buFont typeface="Arial"/>
              <a:buNone/>
            </a:pPr>
            <a:endParaRPr sz="3000" b="0" i="0" u="none" strike="noStrike" cap="none" dirty="0">
              <a:solidFill>
                <a:srgbClr val="00BCD4"/>
              </a:solidFill>
              <a:latin typeface="Montserrat Light"/>
              <a:ea typeface="Montserrat Light"/>
              <a:cs typeface="Montserrat Light"/>
              <a:sym typeface="Montserrat Light"/>
            </a:endParaRPr>
          </a:p>
          <a:p>
            <a:pPr marL="0" marR="0" lvl="0" indent="0" algn="l" rtl="0">
              <a:lnSpc>
                <a:spcPct val="150000"/>
              </a:lnSpc>
              <a:spcBef>
                <a:spcPts val="0"/>
              </a:spcBef>
              <a:spcAft>
                <a:spcPts val="0"/>
              </a:spcAft>
              <a:buClr>
                <a:srgbClr val="000000"/>
              </a:buClr>
              <a:buSzPts val="3000"/>
              <a:buFont typeface="Arial"/>
              <a:buNone/>
            </a:pPr>
            <a:endParaRPr sz="3000" b="0" i="0" u="none" strike="noStrike" cap="none" dirty="0">
              <a:solidFill>
                <a:srgbClr val="00BCD4"/>
              </a:solidFill>
              <a:latin typeface="Montserrat Light"/>
              <a:ea typeface="Montserrat Light"/>
              <a:cs typeface="Montserrat Light"/>
              <a:sym typeface="Montserrat Light"/>
            </a:endParaRPr>
          </a:p>
        </p:txBody>
      </p:sp>
      <p:sp>
        <p:nvSpPr>
          <p:cNvPr id="333" name="Google Shape;333;p36"/>
          <p:cNvSpPr/>
          <p:nvPr/>
        </p:nvSpPr>
        <p:spPr>
          <a:xfrm>
            <a:off x="1009650" y="9144000"/>
            <a:ext cx="5638800" cy="1143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4" name="Google Shape;334;p36"/>
          <p:cNvPicPr preferRelativeResize="0"/>
          <p:nvPr/>
        </p:nvPicPr>
        <p:blipFill rotWithShape="1">
          <a:blip r:embed="rId3">
            <a:alphaModFix/>
          </a:blip>
          <a:srcRect/>
          <a:stretch/>
        </p:blipFill>
        <p:spPr>
          <a:xfrm rot="-5400000">
            <a:off x="17104107" y="9103107"/>
            <a:ext cx="1800598" cy="56718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338"/>
        <p:cNvGrpSpPr/>
        <p:nvPr/>
      </p:nvGrpSpPr>
      <p:grpSpPr>
        <a:xfrm>
          <a:off x="0" y="0"/>
          <a:ext cx="0" cy="0"/>
          <a:chOff x="0" y="0"/>
          <a:chExt cx="0" cy="0"/>
        </a:xfrm>
      </p:grpSpPr>
      <p:grpSp>
        <p:nvGrpSpPr>
          <p:cNvPr id="339" name="Google Shape;339;p37"/>
          <p:cNvGrpSpPr/>
          <p:nvPr/>
        </p:nvGrpSpPr>
        <p:grpSpPr>
          <a:xfrm>
            <a:off x="2236225" y="3898762"/>
            <a:ext cx="13815675" cy="3795261"/>
            <a:chOff x="9" y="1740902"/>
            <a:chExt cx="18420899" cy="5060348"/>
          </a:xfrm>
        </p:grpSpPr>
        <p:sp>
          <p:nvSpPr>
            <p:cNvPr id="340" name="Google Shape;340;p37"/>
            <p:cNvSpPr txBox="1"/>
            <p:nvPr/>
          </p:nvSpPr>
          <p:spPr>
            <a:xfrm>
              <a:off x="9" y="1740902"/>
              <a:ext cx="18420899" cy="3238500"/>
            </a:xfrm>
            <a:prstGeom prst="rect">
              <a:avLst/>
            </a:prstGeom>
            <a:noFill/>
            <a:ln>
              <a:noFill/>
            </a:ln>
          </p:spPr>
          <p:txBody>
            <a:bodyPr spcFirstLastPara="1" wrap="square" lIns="0" tIns="0" rIns="0" bIns="0" anchor="ctr" anchorCtr="0">
              <a:noAutofit/>
            </a:bodyPr>
            <a:lstStyle/>
            <a:p>
              <a:pPr marL="0" marR="0" lvl="0" indent="0" algn="ctr" rtl="0">
                <a:lnSpc>
                  <a:spcPct val="108000"/>
                </a:lnSpc>
                <a:spcBef>
                  <a:spcPts val="0"/>
                </a:spcBef>
                <a:spcAft>
                  <a:spcPts val="0"/>
                </a:spcAft>
                <a:buClr>
                  <a:schemeClr val="dk1"/>
                </a:buClr>
                <a:buSzPts val="1100"/>
                <a:buFont typeface="Arial"/>
                <a:buNone/>
              </a:pPr>
              <a:r>
                <a:rPr lang="hu-HU" sz="8800" b="1" i="0" u="none" strike="noStrike" cap="none" dirty="0" smtClean="0">
                  <a:solidFill>
                    <a:srgbClr val="00BCD4"/>
                  </a:solidFill>
                  <a:latin typeface="Montserrat"/>
                  <a:ea typeface="Montserrat"/>
                  <a:cs typeface="Montserrat"/>
                  <a:sym typeface="Montserrat"/>
                </a:rPr>
                <a:t>THE </a:t>
              </a:r>
              <a:r>
                <a:rPr lang="en-US" sz="8800" b="1" i="0" u="none" strike="noStrike" cap="none" dirty="0" smtClean="0">
                  <a:solidFill>
                    <a:srgbClr val="00BCD4"/>
                  </a:solidFill>
                  <a:latin typeface="Montserrat"/>
                  <a:ea typeface="Montserrat"/>
                  <a:cs typeface="Montserrat"/>
                  <a:sym typeface="Montserrat"/>
                </a:rPr>
                <a:t>PROJECT’S </a:t>
              </a:r>
              <a:r>
                <a:rPr lang="en-US" sz="8800" b="1" i="0" u="none" strike="noStrike" cap="none" dirty="0">
                  <a:solidFill>
                    <a:srgbClr val="00BCD4"/>
                  </a:solidFill>
                  <a:latin typeface="Montserrat"/>
                  <a:ea typeface="Montserrat"/>
                  <a:cs typeface="Montserrat"/>
                  <a:sym typeface="Montserrat"/>
                </a:rPr>
                <a:t>MOST IMPORTANT BENEFIT</a:t>
              </a:r>
              <a:endParaRPr sz="8800" b="1" i="0" u="none" strike="noStrike" cap="none" dirty="0">
                <a:solidFill>
                  <a:srgbClr val="00BCD4"/>
                </a:solidFill>
                <a:latin typeface="Montserrat"/>
                <a:ea typeface="Montserrat"/>
                <a:cs typeface="Montserrat"/>
                <a:sym typeface="Montserrat"/>
              </a:endParaRPr>
            </a:p>
            <a:p>
              <a:pPr marL="0" marR="0" lvl="0" indent="0" algn="ctr" rtl="0">
                <a:lnSpc>
                  <a:spcPct val="108000"/>
                </a:lnSpc>
                <a:spcBef>
                  <a:spcPts val="0"/>
                </a:spcBef>
                <a:spcAft>
                  <a:spcPts val="0"/>
                </a:spcAft>
                <a:buClr>
                  <a:schemeClr val="dk1"/>
                </a:buClr>
                <a:buSzPts val="1100"/>
                <a:buFont typeface="Arial"/>
                <a:buNone/>
              </a:pPr>
              <a:endParaRPr sz="8800" b="1" i="0" u="none" strike="noStrike" cap="none" dirty="0">
                <a:solidFill>
                  <a:srgbClr val="00BCD4"/>
                </a:solidFill>
                <a:latin typeface="Montserrat"/>
                <a:ea typeface="Montserrat"/>
                <a:cs typeface="Montserrat"/>
                <a:sym typeface="Montserrat"/>
              </a:endParaRPr>
            </a:p>
            <a:p>
              <a:pPr marL="0" marR="0" lvl="0" indent="0" algn="ctr" rtl="0">
                <a:lnSpc>
                  <a:spcPct val="108000"/>
                </a:lnSpc>
                <a:spcBef>
                  <a:spcPts val="0"/>
                </a:spcBef>
                <a:spcAft>
                  <a:spcPts val="0"/>
                </a:spcAft>
                <a:buClr>
                  <a:srgbClr val="000000"/>
                </a:buClr>
                <a:buSzPts val="8800"/>
                <a:buFont typeface="Arial"/>
                <a:buNone/>
              </a:pPr>
              <a:endParaRPr sz="8800" b="1" i="0" u="none" strike="noStrike" cap="none" dirty="0">
                <a:solidFill>
                  <a:srgbClr val="00BCD4"/>
                </a:solidFill>
                <a:latin typeface="Montserrat"/>
                <a:ea typeface="Montserrat"/>
                <a:cs typeface="Montserrat"/>
                <a:sym typeface="Montserrat"/>
              </a:endParaRPr>
            </a:p>
          </p:txBody>
        </p:sp>
        <p:sp>
          <p:nvSpPr>
            <p:cNvPr id="341" name="Google Shape;341;p37"/>
            <p:cNvSpPr txBox="1"/>
            <p:nvPr/>
          </p:nvSpPr>
          <p:spPr>
            <a:xfrm>
              <a:off x="70143" y="4825450"/>
              <a:ext cx="18280500" cy="1975800"/>
            </a:xfrm>
            <a:prstGeom prst="rect">
              <a:avLst/>
            </a:prstGeom>
            <a:noFill/>
            <a:ln>
              <a:noFill/>
            </a:ln>
          </p:spPr>
          <p:txBody>
            <a:bodyPr spcFirstLastPara="1" wrap="square" lIns="0" tIns="0" rIns="0" bIns="0" anchor="t" anchorCtr="0">
              <a:noAutofit/>
            </a:bodyPr>
            <a:lstStyle/>
            <a:p>
              <a:pPr marL="0" marR="0" lvl="0" indent="0" algn="ctr" rtl="0">
                <a:lnSpc>
                  <a:spcPct val="139982"/>
                </a:lnSpc>
                <a:spcBef>
                  <a:spcPts val="0"/>
                </a:spcBef>
                <a:spcAft>
                  <a:spcPts val="0"/>
                </a:spcAft>
                <a:buClr>
                  <a:schemeClr val="dk1"/>
                </a:buClr>
                <a:buSzPts val="1100"/>
                <a:buFont typeface="Arial"/>
                <a:buNone/>
              </a:pPr>
              <a:r>
                <a:rPr lang="en-US" sz="5600" b="0" i="0" u="none" strike="noStrike" cap="none">
                  <a:solidFill>
                    <a:srgbClr val="00BCD4"/>
                  </a:solidFill>
                  <a:latin typeface="Montserrat"/>
                  <a:ea typeface="Montserrat"/>
                  <a:cs typeface="Montserrat"/>
                  <a:sym typeface="Montserrat"/>
                </a:rPr>
                <a:t>It increases  internationalization by cooperation with European partners</a:t>
              </a:r>
              <a:endParaRPr sz="5600" b="0" i="0" u="none" strike="noStrike" cap="none">
                <a:solidFill>
                  <a:srgbClr val="00BCD4"/>
                </a:solidFill>
                <a:latin typeface="Montserrat"/>
                <a:ea typeface="Montserrat"/>
                <a:cs typeface="Montserrat"/>
                <a:sym typeface="Montserrat"/>
              </a:endParaRPr>
            </a:p>
            <a:p>
              <a:pPr marL="0" marR="0" lvl="0" indent="0" algn="ctr" rtl="0">
                <a:lnSpc>
                  <a:spcPct val="139982"/>
                </a:lnSpc>
                <a:spcBef>
                  <a:spcPts val="0"/>
                </a:spcBef>
                <a:spcAft>
                  <a:spcPts val="0"/>
                </a:spcAft>
                <a:buClr>
                  <a:schemeClr val="dk1"/>
                </a:buClr>
                <a:buSzPts val="1100"/>
                <a:buFont typeface="Arial"/>
                <a:buNone/>
              </a:pPr>
              <a:endParaRPr sz="5600" b="0" i="0" u="none" strike="noStrike" cap="none">
                <a:solidFill>
                  <a:srgbClr val="00BCD4"/>
                </a:solidFill>
                <a:latin typeface="Montserrat"/>
                <a:ea typeface="Montserrat"/>
                <a:cs typeface="Montserrat"/>
                <a:sym typeface="Montserrat"/>
              </a:endParaRPr>
            </a:p>
            <a:p>
              <a:pPr marL="0" marR="0" lvl="0" indent="0" algn="ctr" rtl="0">
                <a:lnSpc>
                  <a:spcPct val="139982"/>
                </a:lnSpc>
                <a:spcBef>
                  <a:spcPts val="0"/>
                </a:spcBef>
                <a:spcAft>
                  <a:spcPts val="0"/>
                </a:spcAft>
                <a:buClr>
                  <a:schemeClr val="dk1"/>
                </a:buClr>
                <a:buSzPts val="1100"/>
                <a:buFont typeface="Arial"/>
                <a:buNone/>
              </a:pPr>
              <a:endParaRPr sz="5600" b="0" i="0" u="none" strike="noStrike" cap="none">
                <a:solidFill>
                  <a:srgbClr val="00BCD4"/>
                </a:solidFill>
                <a:latin typeface="Montserrat"/>
                <a:ea typeface="Montserrat"/>
                <a:cs typeface="Montserrat"/>
                <a:sym typeface="Montserrat"/>
              </a:endParaRPr>
            </a:p>
            <a:p>
              <a:pPr marL="0" marR="0" lvl="0" indent="0" algn="ctr" rtl="0">
                <a:lnSpc>
                  <a:spcPct val="139982"/>
                </a:lnSpc>
                <a:spcBef>
                  <a:spcPts val="0"/>
                </a:spcBef>
                <a:spcAft>
                  <a:spcPts val="0"/>
                </a:spcAft>
                <a:buClr>
                  <a:schemeClr val="dk1"/>
                </a:buClr>
                <a:buSzPts val="1100"/>
                <a:buFont typeface="Arial"/>
                <a:buNone/>
              </a:pPr>
              <a:endParaRPr sz="5600" b="0" i="0" u="none" strike="noStrike" cap="none">
                <a:solidFill>
                  <a:srgbClr val="00BCD4"/>
                </a:solidFill>
                <a:latin typeface="Montserrat"/>
                <a:ea typeface="Montserrat"/>
                <a:cs typeface="Montserrat"/>
                <a:sym typeface="Montserrat"/>
              </a:endParaRPr>
            </a:p>
            <a:p>
              <a:pPr marL="0" marR="0" lvl="0" indent="0" algn="ctr" rtl="0">
                <a:lnSpc>
                  <a:spcPct val="139982"/>
                </a:lnSpc>
                <a:spcBef>
                  <a:spcPts val="0"/>
                </a:spcBef>
                <a:spcAft>
                  <a:spcPts val="0"/>
                </a:spcAft>
                <a:buClr>
                  <a:srgbClr val="000000"/>
                </a:buClr>
                <a:buSzPts val="5600"/>
                <a:buFont typeface="Arial"/>
                <a:buNone/>
              </a:pPr>
              <a:endParaRPr sz="5600" b="0" i="0" u="none" strike="noStrike" cap="none">
                <a:solidFill>
                  <a:srgbClr val="00BCD4"/>
                </a:solidFill>
                <a:latin typeface="Montserrat"/>
                <a:ea typeface="Montserrat"/>
                <a:cs typeface="Montserrat"/>
                <a:sym typeface="Montserrat"/>
              </a:endParaRPr>
            </a:p>
          </p:txBody>
        </p:sp>
      </p:grpSp>
      <p:sp>
        <p:nvSpPr>
          <p:cNvPr id="342" name="Google Shape;342;p37"/>
          <p:cNvSpPr/>
          <p:nvPr/>
        </p:nvSpPr>
        <p:spPr>
          <a:xfrm>
            <a:off x="9100735" y="0"/>
            <a:ext cx="86400" cy="1618800"/>
          </a:xfrm>
          <a:prstGeom prst="rect">
            <a:avLst/>
          </a:prstGeom>
          <a:solidFill>
            <a:srgbClr val="29F3E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37"/>
          <p:cNvSpPr/>
          <p:nvPr/>
        </p:nvSpPr>
        <p:spPr>
          <a:xfrm>
            <a:off x="9100735" y="8664260"/>
            <a:ext cx="86400" cy="1618800"/>
          </a:xfrm>
          <a:prstGeom prst="rect">
            <a:avLst/>
          </a:prstGeom>
          <a:solidFill>
            <a:srgbClr val="29F3E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4" name="Google Shape;344;p37"/>
          <p:cNvPicPr preferRelativeResize="0"/>
          <p:nvPr/>
        </p:nvPicPr>
        <p:blipFill rotWithShape="1">
          <a:blip r:embed="rId3">
            <a:alphaModFix/>
          </a:blip>
          <a:srcRect/>
          <a:stretch/>
        </p:blipFill>
        <p:spPr>
          <a:xfrm rot="-5400000">
            <a:off x="17104107" y="9103107"/>
            <a:ext cx="1800598" cy="56718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BCD4"/>
        </a:solidFill>
        <a:effectLst/>
      </p:bgPr>
    </p:bg>
    <p:spTree>
      <p:nvGrpSpPr>
        <p:cNvPr id="1" name="Shape 348"/>
        <p:cNvGrpSpPr/>
        <p:nvPr/>
      </p:nvGrpSpPr>
      <p:grpSpPr>
        <a:xfrm>
          <a:off x="0" y="0"/>
          <a:ext cx="0" cy="0"/>
          <a:chOff x="0" y="0"/>
          <a:chExt cx="0" cy="0"/>
        </a:xfrm>
      </p:grpSpPr>
      <p:sp>
        <p:nvSpPr>
          <p:cNvPr id="349" name="Google Shape;349;p38"/>
          <p:cNvSpPr/>
          <p:nvPr/>
        </p:nvSpPr>
        <p:spPr>
          <a:xfrm>
            <a:off x="0" y="0"/>
            <a:ext cx="18288001" cy="24438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38"/>
          <p:cNvSpPr txBox="1"/>
          <p:nvPr/>
        </p:nvSpPr>
        <p:spPr>
          <a:xfrm>
            <a:off x="1270800" y="1061350"/>
            <a:ext cx="15746399" cy="973500"/>
          </a:xfrm>
          <a:prstGeom prst="rect">
            <a:avLst/>
          </a:prstGeom>
          <a:noFill/>
          <a:ln>
            <a:noFill/>
          </a:ln>
        </p:spPr>
        <p:txBody>
          <a:bodyPr spcFirstLastPara="1" wrap="square" lIns="0" tIns="0" rIns="0" bIns="0" anchor="t" anchorCtr="0">
            <a:noAutofit/>
          </a:bodyPr>
          <a:lstStyle/>
          <a:p>
            <a:pPr marL="0" marR="0" lvl="0" indent="0" algn="ctr" rtl="0">
              <a:lnSpc>
                <a:spcPct val="131000"/>
              </a:lnSpc>
              <a:spcBef>
                <a:spcPts val="0"/>
              </a:spcBef>
              <a:spcAft>
                <a:spcPts val="0"/>
              </a:spcAft>
              <a:buClr>
                <a:srgbClr val="000000"/>
              </a:buClr>
              <a:buSzPts val="1100"/>
              <a:buFont typeface="Arial"/>
              <a:buNone/>
            </a:pPr>
            <a:r>
              <a:rPr lang="en-US" sz="3600" b="1" i="0" u="none" strike="noStrike" cap="none">
                <a:solidFill>
                  <a:srgbClr val="00BCD4"/>
                </a:solidFill>
                <a:latin typeface="Montserrat"/>
                <a:ea typeface="Montserrat"/>
                <a:cs typeface="Montserrat"/>
                <a:sym typeface="Montserrat"/>
              </a:rPr>
              <a:t>PROJECT BENEFITS</a:t>
            </a:r>
            <a:endParaRPr sz="3600" b="1" i="0" u="none" strike="noStrike" cap="none">
              <a:solidFill>
                <a:srgbClr val="00BCD4"/>
              </a:solidFill>
              <a:latin typeface="Montserrat"/>
              <a:ea typeface="Montserrat"/>
              <a:cs typeface="Montserrat"/>
              <a:sym typeface="Montserrat"/>
            </a:endParaRPr>
          </a:p>
          <a:p>
            <a:pPr marL="0" marR="0" lvl="0" indent="0" algn="ctr" rtl="0">
              <a:lnSpc>
                <a:spcPct val="131000"/>
              </a:lnSpc>
              <a:spcBef>
                <a:spcPts val="0"/>
              </a:spcBef>
              <a:spcAft>
                <a:spcPts val="0"/>
              </a:spcAft>
              <a:buClr>
                <a:srgbClr val="000000"/>
              </a:buClr>
              <a:buSzPts val="1100"/>
              <a:buFont typeface="Arial"/>
              <a:buNone/>
            </a:pPr>
            <a:endParaRPr sz="3600" b="1" i="0" u="none" strike="noStrike" cap="none">
              <a:solidFill>
                <a:srgbClr val="00BCD4"/>
              </a:solidFill>
              <a:latin typeface="Montserrat"/>
              <a:ea typeface="Montserrat"/>
              <a:cs typeface="Montserrat"/>
              <a:sym typeface="Montserrat"/>
            </a:endParaRPr>
          </a:p>
          <a:p>
            <a:pPr marL="0" marR="0" lvl="0" indent="0" algn="ctr" rtl="0">
              <a:lnSpc>
                <a:spcPct val="131000"/>
              </a:lnSpc>
              <a:spcBef>
                <a:spcPts val="0"/>
              </a:spcBef>
              <a:spcAft>
                <a:spcPts val="0"/>
              </a:spcAft>
              <a:buClr>
                <a:srgbClr val="000000"/>
              </a:buClr>
              <a:buSzPts val="1100"/>
              <a:buFont typeface="Arial"/>
              <a:buNone/>
            </a:pPr>
            <a:endParaRPr sz="3600" b="1" i="0" u="none" strike="noStrike" cap="none">
              <a:solidFill>
                <a:srgbClr val="00BCD4"/>
              </a:solidFill>
              <a:latin typeface="Montserrat"/>
              <a:ea typeface="Montserrat"/>
              <a:cs typeface="Montserrat"/>
              <a:sym typeface="Montserrat"/>
            </a:endParaRPr>
          </a:p>
          <a:p>
            <a:pPr marL="0" marR="0" lvl="0" indent="0" algn="ctr" rtl="0">
              <a:lnSpc>
                <a:spcPct val="131000"/>
              </a:lnSpc>
              <a:spcBef>
                <a:spcPts val="0"/>
              </a:spcBef>
              <a:spcAft>
                <a:spcPts val="0"/>
              </a:spcAft>
              <a:buClr>
                <a:srgbClr val="000000"/>
              </a:buClr>
              <a:buSzPts val="1100"/>
              <a:buFont typeface="Arial"/>
              <a:buNone/>
            </a:pPr>
            <a:endParaRPr sz="3600" b="1" i="0" u="none" strike="noStrike" cap="none">
              <a:solidFill>
                <a:srgbClr val="00BCD4"/>
              </a:solidFill>
              <a:latin typeface="Montserrat"/>
              <a:ea typeface="Montserrat"/>
              <a:cs typeface="Montserrat"/>
              <a:sym typeface="Montserrat"/>
            </a:endParaRPr>
          </a:p>
          <a:p>
            <a:pPr marL="0" marR="0" lvl="0" indent="0" algn="ctr" rtl="0">
              <a:lnSpc>
                <a:spcPct val="131000"/>
              </a:lnSpc>
              <a:spcBef>
                <a:spcPts val="0"/>
              </a:spcBef>
              <a:spcAft>
                <a:spcPts val="0"/>
              </a:spcAft>
              <a:buClr>
                <a:srgbClr val="000000"/>
              </a:buClr>
              <a:buSzPts val="1100"/>
              <a:buFont typeface="Arial"/>
              <a:buNone/>
            </a:pPr>
            <a:endParaRPr sz="3600" b="1" i="0" u="none" strike="noStrike" cap="none">
              <a:solidFill>
                <a:srgbClr val="00BCD4"/>
              </a:solidFill>
              <a:latin typeface="Montserrat"/>
              <a:ea typeface="Montserrat"/>
              <a:cs typeface="Montserrat"/>
              <a:sym typeface="Montserrat"/>
            </a:endParaRPr>
          </a:p>
          <a:p>
            <a:pPr marL="0" marR="0" lvl="0" indent="0" algn="ctr" rtl="0">
              <a:lnSpc>
                <a:spcPct val="131000"/>
              </a:lnSpc>
              <a:spcBef>
                <a:spcPts val="0"/>
              </a:spcBef>
              <a:spcAft>
                <a:spcPts val="0"/>
              </a:spcAft>
              <a:buClr>
                <a:srgbClr val="000000"/>
              </a:buClr>
              <a:buSzPts val="1100"/>
              <a:buFont typeface="Arial"/>
              <a:buNone/>
            </a:pPr>
            <a:endParaRPr sz="3600" b="1" i="0" u="none" strike="noStrike" cap="none">
              <a:solidFill>
                <a:srgbClr val="00BCD4"/>
              </a:solidFill>
              <a:latin typeface="Montserrat"/>
              <a:ea typeface="Montserrat"/>
              <a:cs typeface="Montserrat"/>
              <a:sym typeface="Montserrat"/>
            </a:endParaRPr>
          </a:p>
          <a:p>
            <a:pPr marL="0" marR="0" lvl="0" indent="0" algn="ctr" rtl="0">
              <a:lnSpc>
                <a:spcPct val="131000"/>
              </a:lnSpc>
              <a:spcBef>
                <a:spcPts val="0"/>
              </a:spcBef>
              <a:spcAft>
                <a:spcPts val="0"/>
              </a:spcAft>
              <a:buClr>
                <a:srgbClr val="000000"/>
              </a:buClr>
              <a:buSzPts val="1100"/>
              <a:buFont typeface="Arial"/>
              <a:buNone/>
            </a:pPr>
            <a:endParaRPr sz="3600" b="1" i="0" u="none" strike="noStrike" cap="none">
              <a:solidFill>
                <a:srgbClr val="00BCD4"/>
              </a:solidFill>
              <a:latin typeface="Montserrat"/>
              <a:ea typeface="Montserrat"/>
              <a:cs typeface="Montserrat"/>
              <a:sym typeface="Montserrat"/>
            </a:endParaRPr>
          </a:p>
          <a:p>
            <a:pPr marL="0" marR="0" lvl="0" indent="0" algn="ctr" rtl="0">
              <a:lnSpc>
                <a:spcPct val="131000"/>
              </a:lnSpc>
              <a:spcBef>
                <a:spcPts val="0"/>
              </a:spcBef>
              <a:spcAft>
                <a:spcPts val="0"/>
              </a:spcAft>
              <a:buClr>
                <a:srgbClr val="000000"/>
              </a:buClr>
              <a:buSzPts val="1100"/>
              <a:buFont typeface="Arial"/>
              <a:buNone/>
            </a:pPr>
            <a:endParaRPr sz="3600" b="1" i="0" u="none" strike="noStrike" cap="none">
              <a:solidFill>
                <a:srgbClr val="00BCD4"/>
              </a:solidFill>
              <a:latin typeface="Montserrat"/>
              <a:ea typeface="Montserrat"/>
              <a:cs typeface="Montserrat"/>
              <a:sym typeface="Montserrat"/>
            </a:endParaRPr>
          </a:p>
          <a:p>
            <a:pPr marL="0" marR="0" lvl="0" indent="0" algn="ctr" rtl="0">
              <a:lnSpc>
                <a:spcPct val="131000"/>
              </a:lnSpc>
              <a:spcBef>
                <a:spcPts val="0"/>
              </a:spcBef>
              <a:spcAft>
                <a:spcPts val="0"/>
              </a:spcAft>
              <a:buClr>
                <a:srgbClr val="000000"/>
              </a:buClr>
              <a:buSzPts val="1100"/>
              <a:buFont typeface="Arial"/>
              <a:buNone/>
            </a:pPr>
            <a:endParaRPr sz="3600" b="1" i="0" u="none" strike="noStrike" cap="none">
              <a:solidFill>
                <a:srgbClr val="00BCD4"/>
              </a:solidFill>
              <a:latin typeface="Montserrat"/>
              <a:ea typeface="Montserrat"/>
              <a:cs typeface="Montserrat"/>
              <a:sym typeface="Montserrat"/>
            </a:endParaRPr>
          </a:p>
          <a:p>
            <a:pPr marL="0" marR="0" lvl="0" indent="0" algn="ctr" rtl="0">
              <a:lnSpc>
                <a:spcPct val="131000"/>
              </a:lnSpc>
              <a:spcBef>
                <a:spcPts val="0"/>
              </a:spcBef>
              <a:spcAft>
                <a:spcPts val="0"/>
              </a:spcAft>
              <a:buClr>
                <a:srgbClr val="000000"/>
              </a:buClr>
              <a:buSzPts val="1100"/>
              <a:buFont typeface="Arial"/>
              <a:buNone/>
            </a:pPr>
            <a:endParaRPr sz="3600" b="1" i="0" u="none" strike="noStrike" cap="none">
              <a:solidFill>
                <a:srgbClr val="00BCD4"/>
              </a:solidFill>
              <a:latin typeface="Montserrat"/>
              <a:ea typeface="Montserrat"/>
              <a:cs typeface="Montserrat"/>
              <a:sym typeface="Montserrat"/>
            </a:endParaRPr>
          </a:p>
          <a:p>
            <a:pPr marL="0" marR="0" lvl="0" indent="0" algn="ctr" rtl="0">
              <a:lnSpc>
                <a:spcPct val="131000"/>
              </a:lnSpc>
              <a:spcBef>
                <a:spcPts val="0"/>
              </a:spcBef>
              <a:spcAft>
                <a:spcPts val="0"/>
              </a:spcAft>
              <a:buClr>
                <a:srgbClr val="000000"/>
              </a:buClr>
              <a:buSzPts val="3600"/>
              <a:buFont typeface="Arial"/>
              <a:buNone/>
            </a:pPr>
            <a:endParaRPr sz="3600" b="1" i="0" u="none" strike="noStrike" cap="none">
              <a:solidFill>
                <a:srgbClr val="00BCD4"/>
              </a:solidFill>
              <a:latin typeface="Montserrat"/>
              <a:ea typeface="Montserrat"/>
              <a:cs typeface="Montserrat"/>
              <a:sym typeface="Montserrat"/>
            </a:endParaRPr>
          </a:p>
        </p:txBody>
      </p:sp>
      <p:sp>
        <p:nvSpPr>
          <p:cNvPr id="351" name="Google Shape;351;p38"/>
          <p:cNvSpPr/>
          <p:nvPr/>
        </p:nvSpPr>
        <p:spPr>
          <a:xfrm>
            <a:off x="1028700" y="9171390"/>
            <a:ext cx="16230600" cy="870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52" name="Google Shape;352;p38"/>
          <p:cNvPicPr preferRelativeResize="0"/>
          <p:nvPr/>
        </p:nvPicPr>
        <p:blipFill rotWithShape="1">
          <a:blip r:embed="rId3">
            <a:alphaModFix/>
          </a:blip>
          <a:srcRect/>
          <a:stretch/>
        </p:blipFill>
        <p:spPr>
          <a:xfrm rot="-5400000">
            <a:off x="17104107" y="9103107"/>
            <a:ext cx="1800598" cy="567188"/>
          </a:xfrm>
          <a:prstGeom prst="rect">
            <a:avLst/>
          </a:prstGeom>
          <a:noFill/>
          <a:ln>
            <a:noFill/>
          </a:ln>
        </p:spPr>
      </p:pic>
      <p:sp>
        <p:nvSpPr>
          <p:cNvPr id="353" name="Google Shape;353;p38"/>
          <p:cNvSpPr txBox="1"/>
          <p:nvPr/>
        </p:nvSpPr>
        <p:spPr>
          <a:xfrm>
            <a:off x="1270800" y="2968200"/>
            <a:ext cx="15746399" cy="5705100"/>
          </a:xfrm>
          <a:prstGeom prst="rect">
            <a:avLst/>
          </a:prstGeom>
          <a:noFill/>
          <a:ln>
            <a:noFill/>
          </a:ln>
        </p:spPr>
        <p:txBody>
          <a:bodyPr spcFirstLastPara="1" wrap="square" lIns="0" tIns="0" rIns="0" bIns="0" anchor="t" anchorCtr="0">
            <a:noAutofit/>
          </a:bodyPr>
          <a:lstStyle/>
          <a:p>
            <a:pPr marL="0" marR="0" lvl="0" indent="0" algn="just" rtl="0">
              <a:lnSpc>
                <a:spcPct val="140000"/>
              </a:lnSpc>
              <a:spcBef>
                <a:spcPts val="0"/>
              </a:spcBef>
              <a:spcAft>
                <a:spcPts val="0"/>
              </a:spcAft>
              <a:buClr>
                <a:srgbClr val="000000"/>
              </a:buClr>
              <a:buSzPts val="3000"/>
              <a:buFont typeface="Arial"/>
              <a:buNone/>
            </a:pPr>
            <a:endParaRPr sz="3000" b="0" i="0" u="none" strike="noStrike" cap="none" dirty="0">
              <a:solidFill>
                <a:srgbClr val="FFFFFF"/>
              </a:solidFill>
              <a:latin typeface="Montserrat"/>
              <a:ea typeface="Montserrat"/>
              <a:cs typeface="Montserrat"/>
              <a:sym typeface="Montserrat"/>
            </a:endParaRPr>
          </a:p>
          <a:p>
            <a:pPr marL="0" marR="0" lvl="0" indent="0" algn="just" rtl="0">
              <a:lnSpc>
                <a:spcPct val="140000"/>
              </a:lnSpc>
              <a:spcBef>
                <a:spcPts val="0"/>
              </a:spcBef>
              <a:spcAft>
                <a:spcPts val="0"/>
              </a:spcAft>
              <a:buClr>
                <a:srgbClr val="000000"/>
              </a:buClr>
              <a:buSzPts val="1100"/>
              <a:buFont typeface="Arial"/>
              <a:buNone/>
            </a:pPr>
            <a:r>
              <a:rPr lang="en-US" sz="3300" b="0" i="0" u="none" strike="noStrike" cap="none" dirty="0">
                <a:solidFill>
                  <a:srgbClr val="FFFFFF"/>
                </a:solidFill>
                <a:latin typeface="Montserrat"/>
                <a:ea typeface="Montserrat"/>
                <a:cs typeface="Montserrat"/>
                <a:sym typeface="Montserrat"/>
              </a:rPr>
              <a:t>Promotes  good practice examples on lifelong learning in </a:t>
            </a:r>
            <a:r>
              <a:rPr lang="en-US" sz="3300" b="0" i="0" u="none" strike="noStrike" cap="none" dirty="0" smtClean="0">
                <a:solidFill>
                  <a:srgbClr val="FFFFFF"/>
                </a:solidFill>
                <a:latin typeface="Montserrat"/>
                <a:ea typeface="Montserrat"/>
                <a:cs typeface="Montserrat"/>
                <a:sym typeface="Montserrat"/>
              </a:rPr>
              <a:t>Europe</a:t>
            </a:r>
            <a:r>
              <a:rPr lang="hu-HU" sz="3300" b="0" i="0" u="none" strike="noStrike" cap="none" dirty="0" smtClean="0">
                <a:solidFill>
                  <a:srgbClr val="FFFFFF"/>
                </a:solidFill>
                <a:latin typeface="Montserrat"/>
                <a:ea typeface="Montserrat"/>
                <a:cs typeface="Montserrat"/>
                <a:sym typeface="Montserrat"/>
              </a:rPr>
              <a:t>;</a:t>
            </a:r>
            <a:endParaRPr sz="3300" b="0" i="0" u="none" strike="noStrike" cap="none" dirty="0">
              <a:solidFill>
                <a:srgbClr val="FFFFFF"/>
              </a:solidFill>
              <a:latin typeface="Montserrat"/>
              <a:ea typeface="Montserrat"/>
              <a:cs typeface="Montserrat"/>
              <a:sym typeface="Montserrat"/>
            </a:endParaRPr>
          </a:p>
          <a:p>
            <a:pPr marL="0" marR="0" lvl="0" indent="0" algn="just" rtl="0">
              <a:lnSpc>
                <a:spcPct val="140000"/>
              </a:lnSpc>
              <a:spcBef>
                <a:spcPts val="0"/>
              </a:spcBef>
              <a:spcAft>
                <a:spcPts val="0"/>
              </a:spcAft>
              <a:buClr>
                <a:srgbClr val="000000"/>
              </a:buClr>
              <a:buSzPts val="1100"/>
              <a:buFont typeface="Arial"/>
              <a:buNone/>
            </a:pPr>
            <a:r>
              <a:rPr lang="en-US" sz="3300" b="0" i="0" u="none" strike="noStrike" cap="none" dirty="0">
                <a:solidFill>
                  <a:srgbClr val="FFFFFF"/>
                </a:solidFill>
                <a:latin typeface="Montserrat"/>
                <a:ea typeface="Montserrat"/>
                <a:cs typeface="Montserrat"/>
                <a:sym typeface="Montserrat"/>
              </a:rPr>
              <a:t>Promotes digital skills as a major asset in personal and professional growth in modern </a:t>
            </a:r>
            <a:r>
              <a:rPr lang="en-US" sz="3300" b="0" i="0" u="none" strike="noStrike" cap="none" dirty="0" smtClean="0">
                <a:solidFill>
                  <a:srgbClr val="FFFFFF"/>
                </a:solidFill>
                <a:latin typeface="Montserrat"/>
                <a:ea typeface="Montserrat"/>
                <a:cs typeface="Montserrat"/>
                <a:sym typeface="Montserrat"/>
              </a:rPr>
              <a:t>Europe</a:t>
            </a:r>
            <a:r>
              <a:rPr lang="hu-HU" sz="3300" b="0" i="0" u="none" strike="noStrike" cap="none" dirty="0" smtClean="0">
                <a:solidFill>
                  <a:srgbClr val="FFFFFF"/>
                </a:solidFill>
                <a:latin typeface="Montserrat"/>
                <a:ea typeface="Montserrat"/>
                <a:cs typeface="Montserrat"/>
                <a:sym typeface="Montserrat"/>
              </a:rPr>
              <a:t>;</a:t>
            </a:r>
            <a:endParaRPr sz="3300" b="0" i="0" u="none" strike="noStrike" cap="none" dirty="0">
              <a:solidFill>
                <a:srgbClr val="FFFFFF"/>
              </a:solidFill>
              <a:latin typeface="Montserrat"/>
              <a:ea typeface="Montserrat"/>
              <a:cs typeface="Montserrat"/>
              <a:sym typeface="Montserrat"/>
            </a:endParaRPr>
          </a:p>
          <a:p>
            <a:pPr marL="0" marR="0" lvl="0" indent="0" algn="just" rtl="0">
              <a:lnSpc>
                <a:spcPct val="140000"/>
              </a:lnSpc>
              <a:spcBef>
                <a:spcPts val="0"/>
              </a:spcBef>
              <a:spcAft>
                <a:spcPts val="0"/>
              </a:spcAft>
              <a:buClr>
                <a:srgbClr val="000000"/>
              </a:buClr>
              <a:buSzPts val="1100"/>
              <a:buFont typeface="Arial"/>
              <a:buNone/>
            </a:pPr>
            <a:r>
              <a:rPr lang="en-US" sz="3300" b="0" i="0" u="none" strike="noStrike" cap="none" dirty="0">
                <a:solidFill>
                  <a:srgbClr val="FFFFFF"/>
                </a:solidFill>
                <a:latin typeface="Montserrat"/>
                <a:ea typeface="Montserrat"/>
                <a:cs typeface="Montserrat"/>
                <a:sym typeface="Montserrat"/>
              </a:rPr>
              <a:t>Educates future specialists on the issue of e-consumers’ rights and </a:t>
            </a:r>
            <a:r>
              <a:rPr lang="en-US" sz="3300" b="0" i="0" u="none" strike="noStrike" cap="none" dirty="0" smtClean="0">
                <a:solidFill>
                  <a:srgbClr val="FFFFFF"/>
                </a:solidFill>
                <a:latin typeface="Montserrat"/>
                <a:ea typeface="Montserrat"/>
                <a:cs typeface="Montserrat"/>
                <a:sym typeface="Montserrat"/>
              </a:rPr>
              <a:t>protection</a:t>
            </a:r>
            <a:r>
              <a:rPr lang="hu-HU" sz="3300" b="0" i="0" u="none" strike="noStrike" cap="none" dirty="0" smtClean="0">
                <a:solidFill>
                  <a:srgbClr val="FFFFFF"/>
                </a:solidFill>
                <a:latin typeface="Montserrat"/>
                <a:ea typeface="Montserrat"/>
                <a:cs typeface="Montserrat"/>
                <a:sym typeface="Montserrat"/>
              </a:rPr>
              <a:t>;</a:t>
            </a:r>
            <a:endParaRPr sz="3300" b="0" i="0" u="none" strike="noStrike" cap="none" dirty="0">
              <a:solidFill>
                <a:srgbClr val="FFFFFF"/>
              </a:solidFill>
              <a:latin typeface="Montserrat"/>
              <a:ea typeface="Montserrat"/>
              <a:cs typeface="Montserrat"/>
              <a:sym typeface="Montserrat"/>
            </a:endParaRPr>
          </a:p>
          <a:p>
            <a:pPr marL="0" marR="0" lvl="0" indent="0" algn="just" rtl="0">
              <a:lnSpc>
                <a:spcPct val="140000"/>
              </a:lnSpc>
              <a:spcBef>
                <a:spcPts val="0"/>
              </a:spcBef>
              <a:spcAft>
                <a:spcPts val="0"/>
              </a:spcAft>
              <a:buClr>
                <a:srgbClr val="000000"/>
              </a:buClr>
              <a:buSzPts val="1100"/>
              <a:buFont typeface="Arial"/>
              <a:buNone/>
            </a:pPr>
            <a:r>
              <a:rPr lang="en-US" sz="3300" b="0" i="0" u="none" strike="noStrike" cap="none" dirty="0">
                <a:solidFill>
                  <a:srgbClr val="FFFFFF"/>
                </a:solidFill>
                <a:latin typeface="Montserrat"/>
                <a:ea typeface="Montserrat"/>
                <a:cs typeface="Montserrat"/>
                <a:sym typeface="Montserrat"/>
              </a:rPr>
              <a:t>Enhances the integration as well as the  development of networking and cooperation between the European Universities. </a:t>
            </a:r>
            <a:endParaRPr sz="3300" b="0" i="0" u="none" strike="noStrike" cap="none" dirty="0">
              <a:solidFill>
                <a:srgbClr val="FFFFFF"/>
              </a:solidFill>
              <a:latin typeface="Montserrat"/>
              <a:ea typeface="Montserrat"/>
              <a:cs typeface="Montserrat"/>
              <a:sym typeface="Montserrat"/>
            </a:endParaRPr>
          </a:p>
          <a:p>
            <a:pPr marL="0" marR="0" lvl="0" indent="0" algn="just" rtl="0">
              <a:lnSpc>
                <a:spcPct val="140000"/>
              </a:lnSpc>
              <a:spcBef>
                <a:spcPts val="0"/>
              </a:spcBef>
              <a:spcAft>
                <a:spcPts val="0"/>
              </a:spcAft>
              <a:buClr>
                <a:srgbClr val="000000"/>
              </a:buClr>
              <a:buSzPts val="1100"/>
              <a:buFont typeface="Arial"/>
              <a:buNone/>
            </a:pPr>
            <a:endParaRPr sz="3300" b="0" i="0" u="none" strike="noStrike" cap="none" dirty="0">
              <a:solidFill>
                <a:srgbClr val="FFFFFF"/>
              </a:solidFill>
              <a:latin typeface="Montserrat"/>
              <a:ea typeface="Montserrat"/>
              <a:cs typeface="Montserrat"/>
              <a:sym typeface="Montserrat"/>
            </a:endParaRPr>
          </a:p>
          <a:p>
            <a:pPr marL="0" marR="0" lvl="0" indent="0" algn="just" rtl="0">
              <a:lnSpc>
                <a:spcPct val="140000"/>
              </a:lnSpc>
              <a:spcBef>
                <a:spcPts val="0"/>
              </a:spcBef>
              <a:spcAft>
                <a:spcPts val="0"/>
              </a:spcAft>
              <a:buClr>
                <a:srgbClr val="000000"/>
              </a:buClr>
              <a:buSzPts val="1100"/>
              <a:buFont typeface="Arial"/>
              <a:buNone/>
            </a:pPr>
            <a:endParaRPr sz="3300" b="0" i="0" u="none" strike="noStrike" cap="none" dirty="0">
              <a:solidFill>
                <a:srgbClr val="FFFFFF"/>
              </a:solidFill>
              <a:latin typeface="Montserrat"/>
              <a:ea typeface="Montserrat"/>
              <a:cs typeface="Montserrat"/>
              <a:sym typeface="Montserrat"/>
            </a:endParaRPr>
          </a:p>
          <a:p>
            <a:pPr marL="0" marR="0" lvl="0" indent="0" algn="just" rtl="0">
              <a:lnSpc>
                <a:spcPct val="140000"/>
              </a:lnSpc>
              <a:spcBef>
                <a:spcPts val="0"/>
              </a:spcBef>
              <a:spcAft>
                <a:spcPts val="0"/>
              </a:spcAft>
              <a:buClr>
                <a:srgbClr val="000000"/>
              </a:buClr>
              <a:buSzPts val="1100"/>
              <a:buFont typeface="Arial"/>
              <a:buNone/>
            </a:pPr>
            <a:endParaRPr sz="3300" b="0" i="0" u="none" strike="noStrike" cap="none" dirty="0">
              <a:solidFill>
                <a:srgbClr val="FFFFFF"/>
              </a:solidFill>
              <a:latin typeface="Montserrat"/>
              <a:ea typeface="Montserrat"/>
              <a:cs typeface="Montserrat"/>
              <a:sym typeface="Montserrat"/>
            </a:endParaRPr>
          </a:p>
          <a:p>
            <a:pPr marL="0" marR="0" lvl="0" indent="0" algn="just" rtl="0">
              <a:lnSpc>
                <a:spcPct val="140000"/>
              </a:lnSpc>
              <a:spcBef>
                <a:spcPts val="0"/>
              </a:spcBef>
              <a:spcAft>
                <a:spcPts val="0"/>
              </a:spcAft>
              <a:buClr>
                <a:srgbClr val="000000"/>
              </a:buClr>
              <a:buSzPts val="1100"/>
              <a:buFont typeface="Arial"/>
              <a:buNone/>
            </a:pPr>
            <a:endParaRPr sz="3300" b="0" i="0" u="none" strike="noStrike" cap="none" dirty="0">
              <a:solidFill>
                <a:srgbClr val="FFFFFF"/>
              </a:solidFill>
              <a:latin typeface="Montserrat"/>
              <a:ea typeface="Montserrat"/>
              <a:cs typeface="Montserrat"/>
              <a:sym typeface="Montserrat"/>
            </a:endParaRPr>
          </a:p>
          <a:p>
            <a:pPr marL="0" marR="0" lvl="0" indent="0" algn="ctr" rtl="0">
              <a:lnSpc>
                <a:spcPct val="140000"/>
              </a:lnSpc>
              <a:spcBef>
                <a:spcPts val="0"/>
              </a:spcBef>
              <a:spcAft>
                <a:spcPts val="0"/>
              </a:spcAft>
              <a:buClr>
                <a:srgbClr val="000000"/>
              </a:buClr>
              <a:buSzPts val="1100"/>
              <a:buFont typeface="Arial"/>
              <a:buNone/>
            </a:pPr>
            <a:endParaRPr sz="3300" b="0" i="0" u="none" strike="noStrike" cap="none" dirty="0">
              <a:solidFill>
                <a:srgbClr val="FFFFFF"/>
              </a:solidFill>
              <a:latin typeface="Montserrat"/>
              <a:ea typeface="Montserrat"/>
              <a:cs typeface="Montserrat"/>
              <a:sym typeface="Montserrat"/>
            </a:endParaRPr>
          </a:p>
          <a:p>
            <a:pPr marL="0" marR="0" lvl="0" indent="0" algn="just" rtl="0">
              <a:lnSpc>
                <a:spcPct val="140000"/>
              </a:lnSpc>
              <a:spcBef>
                <a:spcPts val="0"/>
              </a:spcBef>
              <a:spcAft>
                <a:spcPts val="0"/>
              </a:spcAft>
              <a:buClr>
                <a:srgbClr val="000000"/>
              </a:buClr>
              <a:buSzPts val="1100"/>
              <a:buFont typeface="Arial"/>
              <a:buNone/>
            </a:pPr>
            <a:endParaRPr sz="3300" b="0" i="0" u="none" strike="noStrike" cap="none" dirty="0">
              <a:solidFill>
                <a:srgbClr val="FFFFFF"/>
              </a:solidFill>
              <a:latin typeface="Montserrat"/>
              <a:ea typeface="Montserrat"/>
              <a:cs typeface="Montserrat"/>
              <a:sym typeface="Montserrat"/>
            </a:endParaRPr>
          </a:p>
          <a:p>
            <a:pPr marL="0" marR="0" lvl="0" indent="0" algn="ctr" rtl="0">
              <a:lnSpc>
                <a:spcPct val="140000"/>
              </a:lnSpc>
              <a:spcBef>
                <a:spcPts val="0"/>
              </a:spcBef>
              <a:spcAft>
                <a:spcPts val="0"/>
              </a:spcAft>
              <a:buClr>
                <a:srgbClr val="000000"/>
              </a:buClr>
              <a:buSzPts val="1100"/>
              <a:buFont typeface="Arial"/>
              <a:buNone/>
            </a:pPr>
            <a:endParaRPr sz="3300" b="0" i="0" u="none" strike="noStrike" cap="none" dirty="0">
              <a:solidFill>
                <a:srgbClr val="FFFFFF"/>
              </a:solidFill>
              <a:latin typeface="Montserrat"/>
              <a:ea typeface="Montserrat"/>
              <a:cs typeface="Montserrat"/>
              <a:sym typeface="Montserrat"/>
            </a:endParaRPr>
          </a:p>
          <a:p>
            <a:pPr marL="0" marR="0" lvl="0" indent="0" algn="ctr" rtl="0">
              <a:lnSpc>
                <a:spcPct val="140000"/>
              </a:lnSpc>
              <a:spcBef>
                <a:spcPts val="0"/>
              </a:spcBef>
              <a:spcAft>
                <a:spcPts val="0"/>
              </a:spcAft>
              <a:buClr>
                <a:srgbClr val="000000"/>
              </a:buClr>
              <a:buSzPts val="3300"/>
              <a:buFont typeface="Arial"/>
              <a:buNone/>
            </a:pPr>
            <a:endParaRPr sz="3300" b="0" i="0" u="none" strike="noStrike" cap="none" dirty="0">
              <a:solidFill>
                <a:srgbClr val="FFFFFF"/>
              </a:solidFill>
              <a:latin typeface="Montserrat"/>
              <a:ea typeface="Montserrat"/>
              <a:cs typeface="Montserrat"/>
              <a:sym typeface="Montserrat"/>
            </a:endParaRPr>
          </a:p>
        </p:txBody>
      </p:sp>
      <p:sp>
        <p:nvSpPr>
          <p:cNvPr id="354" name="Google Shape;354;p38"/>
          <p:cNvSpPr txBox="1"/>
          <p:nvPr/>
        </p:nvSpPr>
        <p:spPr>
          <a:xfrm>
            <a:off x="1270800" y="5895925"/>
            <a:ext cx="15746399" cy="2154900"/>
          </a:xfrm>
          <a:prstGeom prst="rect">
            <a:avLst/>
          </a:prstGeom>
          <a:noFill/>
          <a:ln>
            <a:noFill/>
          </a:ln>
        </p:spPr>
        <p:txBody>
          <a:bodyPr spcFirstLastPara="1" wrap="square" lIns="0" tIns="0" rIns="0" bIns="0" anchor="t" anchorCtr="0">
            <a:noAutofit/>
          </a:bodyPr>
          <a:lstStyle/>
          <a:p>
            <a:pPr marL="0" marR="0" lvl="0" indent="0" algn="just" rtl="0">
              <a:lnSpc>
                <a:spcPct val="140000"/>
              </a:lnSpc>
              <a:spcBef>
                <a:spcPts val="0"/>
              </a:spcBef>
              <a:spcAft>
                <a:spcPts val="0"/>
              </a:spcAft>
              <a:buClr>
                <a:srgbClr val="000000"/>
              </a:buClr>
              <a:buSzPts val="1100"/>
              <a:buFont typeface="Arial"/>
              <a:buNone/>
            </a:pPr>
            <a:endParaRPr sz="3000" b="0" i="0" u="none" strike="noStrike" cap="none">
              <a:solidFill>
                <a:srgbClr val="FFFFFF"/>
              </a:solidFill>
              <a:latin typeface="Montserrat"/>
              <a:ea typeface="Montserrat"/>
              <a:cs typeface="Montserrat"/>
              <a:sym typeface="Montserrat"/>
            </a:endParaRPr>
          </a:p>
          <a:p>
            <a:pPr marL="0" marR="0" lvl="0" indent="0" algn="just" rtl="0">
              <a:lnSpc>
                <a:spcPct val="140000"/>
              </a:lnSpc>
              <a:spcBef>
                <a:spcPts val="0"/>
              </a:spcBef>
              <a:spcAft>
                <a:spcPts val="0"/>
              </a:spcAft>
              <a:buClr>
                <a:srgbClr val="000000"/>
              </a:buClr>
              <a:buSzPts val="3000"/>
              <a:buFont typeface="Arial"/>
              <a:buNone/>
            </a:pPr>
            <a:endParaRPr sz="3000" b="0" i="0" u="none" strike="noStrike" cap="none">
              <a:solidFill>
                <a:srgbClr val="FFFFFF"/>
              </a:solidFill>
              <a:latin typeface="Montserrat"/>
              <a:ea typeface="Montserrat"/>
              <a:cs typeface="Montserrat"/>
              <a:sym typeface="Montserrat"/>
            </a:endParaRPr>
          </a:p>
          <a:p>
            <a:pPr marL="0" marR="0" lvl="0" indent="0" algn="ctr" rtl="0">
              <a:lnSpc>
                <a:spcPct val="140000"/>
              </a:lnSpc>
              <a:spcBef>
                <a:spcPts val="0"/>
              </a:spcBef>
              <a:spcAft>
                <a:spcPts val="0"/>
              </a:spcAft>
              <a:buClr>
                <a:srgbClr val="000000"/>
              </a:buClr>
              <a:buSzPts val="3300"/>
              <a:buFont typeface="Arial"/>
              <a:buNone/>
            </a:pPr>
            <a:endParaRPr sz="3300" b="0" i="0" u="none" strike="noStrike" cap="none">
              <a:solidFill>
                <a:srgbClr val="FFFFFF"/>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CD4"/>
        </a:solidFill>
        <a:effectLst/>
      </p:bgPr>
    </p:bg>
    <p:spTree>
      <p:nvGrpSpPr>
        <p:cNvPr id="1" name="Shape 65"/>
        <p:cNvGrpSpPr/>
        <p:nvPr/>
      </p:nvGrpSpPr>
      <p:grpSpPr>
        <a:xfrm>
          <a:off x="0" y="0"/>
          <a:ext cx="0" cy="0"/>
          <a:chOff x="0" y="0"/>
          <a:chExt cx="0" cy="0"/>
        </a:xfrm>
      </p:grpSpPr>
      <p:sp>
        <p:nvSpPr>
          <p:cNvPr id="66" name="Google Shape;66;p11"/>
          <p:cNvSpPr txBox="1"/>
          <p:nvPr/>
        </p:nvSpPr>
        <p:spPr>
          <a:xfrm>
            <a:off x="230446" y="3924300"/>
            <a:ext cx="7383108" cy="2390775"/>
          </a:xfrm>
          <a:prstGeom prst="rect">
            <a:avLst/>
          </a:prstGeom>
          <a:noFill/>
          <a:ln>
            <a:noFill/>
          </a:ln>
        </p:spPr>
        <p:txBody>
          <a:bodyPr spcFirstLastPara="1" wrap="square" lIns="0" tIns="0" rIns="0" bIns="0" anchor="ctr" anchorCtr="0">
            <a:noAutofit/>
          </a:bodyPr>
          <a:lstStyle/>
          <a:p>
            <a:pPr marL="0" marR="0" lvl="0" indent="0" algn="ctr" rtl="0">
              <a:lnSpc>
                <a:spcPct val="126000"/>
              </a:lnSpc>
              <a:spcBef>
                <a:spcPts val="0"/>
              </a:spcBef>
              <a:spcAft>
                <a:spcPts val="0"/>
              </a:spcAft>
              <a:buClr>
                <a:srgbClr val="000000"/>
              </a:buClr>
              <a:buSzPts val="7500"/>
              <a:buFont typeface="Arial"/>
              <a:buNone/>
            </a:pPr>
            <a:r>
              <a:rPr lang="en-US" sz="7500" b="1" i="0" u="none" strike="noStrike" cap="none">
                <a:solidFill>
                  <a:srgbClr val="000000"/>
                </a:solidFill>
                <a:latin typeface="Montserrat"/>
                <a:ea typeface="Montserrat"/>
                <a:cs typeface="Montserrat"/>
                <a:sym typeface="Montserrat"/>
              </a:rPr>
              <a:t>PROJECT MAIN OBJECTIVE</a:t>
            </a:r>
            <a:endParaRPr sz="1400" b="0" i="0" u="none" strike="noStrike" cap="none">
              <a:solidFill>
                <a:srgbClr val="000000"/>
              </a:solidFill>
              <a:latin typeface="Arial"/>
              <a:ea typeface="Arial"/>
              <a:cs typeface="Arial"/>
              <a:sym typeface="Arial"/>
            </a:endParaRPr>
          </a:p>
        </p:txBody>
      </p:sp>
      <p:sp>
        <p:nvSpPr>
          <p:cNvPr id="67" name="Google Shape;67;p11"/>
          <p:cNvSpPr/>
          <p:nvPr/>
        </p:nvSpPr>
        <p:spPr>
          <a:xfrm>
            <a:off x="7824934" y="-419100"/>
            <a:ext cx="10592400" cy="107061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11"/>
          <p:cNvSpPr txBox="1"/>
          <p:nvPr/>
        </p:nvSpPr>
        <p:spPr>
          <a:xfrm>
            <a:off x="8947475" y="3430847"/>
            <a:ext cx="8000100" cy="3377700"/>
          </a:xfrm>
          <a:prstGeom prst="rect">
            <a:avLst/>
          </a:prstGeom>
          <a:noFill/>
          <a:ln>
            <a:noFill/>
          </a:ln>
        </p:spPr>
        <p:txBody>
          <a:bodyPr spcFirstLastPara="1" wrap="square" lIns="0" tIns="0" rIns="0" bIns="0" anchor="t" anchorCtr="0">
            <a:noAutofit/>
          </a:bodyPr>
          <a:lstStyle/>
          <a:p>
            <a:pPr marL="0" marR="0" lvl="0" indent="0" algn="just" rtl="0">
              <a:lnSpc>
                <a:spcPct val="140000"/>
              </a:lnSpc>
              <a:spcBef>
                <a:spcPts val="0"/>
              </a:spcBef>
              <a:spcAft>
                <a:spcPts val="0"/>
              </a:spcAft>
              <a:buClr>
                <a:schemeClr val="dk1"/>
              </a:buClr>
              <a:buSzPts val="1100"/>
              <a:buFont typeface="Arial"/>
              <a:buNone/>
            </a:pPr>
            <a:r>
              <a:rPr lang="en-US" sz="3300" b="0" i="0" u="none" strike="noStrike" cap="none" dirty="0" smtClean="0">
                <a:solidFill>
                  <a:srgbClr val="FFFFFF"/>
                </a:solidFill>
                <a:latin typeface="Montserrat"/>
                <a:ea typeface="Montserrat"/>
                <a:cs typeface="Montserrat"/>
                <a:sym typeface="Montserrat"/>
              </a:rPr>
              <a:t>To</a:t>
            </a:r>
            <a:r>
              <a:rPr lang="hu-HU" sz="3300" b="0" i="0" u="none" strike="noStrike" cap="none" dirty="0" smtClean="0">
                <a:solidFill>
                  <a:srgbClr val="FFFFFF"/>
                </a:solidFill>
                <a:latin typeface="Montserrat"/>
                <a:ea typeface="Montserrat"/>
                <a:cs typeface="Montserrat"/>
                <a:sym typeface="Montserrat"/>
              </a:rPr>
              <a:t> </a:t>
            </a:r>
            <a:r>
              <a:rPr lang="en-US" sz="3300" b="0" i="0" u="none" strike="noStrike" cap="none" dirty="0" smtClean="0">
                <a:solidFill>
                  <a:srgbClr val="FFFFFF"/>
                </a:solidFill>
                <a:latin typeface="Montserrat"/>
                <a:ea typeface="Montserrat"/>
                <a:cs typeface="Montserrat"/>
                <a:sym typeface="Montserrat"/>
              </a:rPr>
              <a:t>create </a:t>
            </a:r>
            <a:r>
              <a:rPr lang="en-US" sz="3300" b="0" i="0" u="none" strike="noStrike" cap="none" dirty="0">
                <a:solidFill>
                  <a:srgbClr val="FFFFFF"/>
                </a:solidFill>
                <a:latin typeface="Montserrat"/>
                <a:ea typeface="Montserrat"/>
                <a:cs typeface="Montserrat"/>
                <a:sym typeface="Montserrat"/>
              </a:rPr>
              <a:t>an interactive open </a:t>
            </a:r>
            <a:r>
              <a:rPr lang="en-US" sz="3300" b="0" i="0" u="none" strike="noStrike" cap="none" dirty="0" smtClean="0">
                <a:solidFill>
                  <a:srgbClr val="FFFFFF"/>
                </a:solidFill>
                <a:latin typeface="Montserrat"/>
                <a:ea typeface="Montserrat"/>
                <a:cs typeface="Montserrat"/>
                <a:sym typeface="Montserrat"/>
              </a:rPr>
              <a:t>education </a:t>
            </a:r>
            <a:r>
              <a:rPr lang="en-US" sz="3300" b="0" i="0" u="none" strike="noStrike" cap="none" dirty="0">
                <a:solidFill>
                  <a:srgbClr val="FFFFFF"/>
                </a:solidFill>
                <a:latin typeface="Montserrat"/>
                <a:ea typeface="Montserrat"/>
                <a:cs typeface="Montserrat"/>
                <a:sym typeface="Montserrat"/>
              </a:rPr>
              <a:t>module for bachelor students in order to study consumers’ rights protection, especially </a:t>
            </a:r>
            <a:r>
              <a:rPr lang="hu-HU" sz="3300" b="0" i="0" u="none" strike="noStrike" cap="none" dirty="0" smtClean="0">
                <a:solidFill>
                  <a:srgbClr val="FFFFFF"/>
                </a:solidFill>
                <a:latin typeface="Montserrat"/>
                <a:ea typeface="Montserrat"/>
                <a:cs typeface="Montserrat"/>
                <a:sym typeface="Montserrat"/>
              </a:rPr>
              <a:t>i</a:t>
            </a:r>
            <a:r>
              <a:rPr lang="en-US" sz="3300" b="0" i="0" u="none" strike="noStrike" cap="none" dirty="0" smtClean="0">
                <a:solidFill>
                  <a:srgbClr val="FFFFFF"/>
                </a:solidFill>
                <a:latin typeface="Montserrat"/>
                <a:ea typeface="Montserrat"/>
                <a:cs typeface="Montserrat"/>
                <a:sym typeface="Montserrat"/>
              </a:rPr>
              <a:t>n </a:t>
            </a:r>
            <a:r>
              <a:rPr lang="en-US" sz="3300" b="0" i="0" u="none" strike="noStrike" cap="none" dirty="0">
                <a:solidFill>
                  <a:srgbClr val="FFFFFF"/>
                </a:solidFill>
                <a:latin typeface="Montserrat"/>
                <a:ea typeface="Montserrat"/>
                <a:cs typeface="Montserrat"/>
                <a:sym typeface="Montserrat"/>
              </a:rPr>
              <a:t>the </a:t>
            </a:r>
            <a:r>
              <a:rPr lang="en-US" sz="3300" b="0" i="0" u="none" strike="noStrike" cap="none" dirty="0" smtClean="0">
                <a:solidFill>
                  <a:srgbClr val="FFFFFF"/>
                </a:solidFill>
                <a:latin typeface="Montserrat"/>
                <a:ea typeface="Montserrat"/>
                <a:cs typeface="Montserrat"/>
                <a:sym typeface="Montserrat"/>
              </a:rPr>
              <a:t>European</a:t>
            </a:r>
            <a:r>
              <a:rPr lang="hu-HU" sz="3300" b="0" i="0" u="none" strike="noStrike" cap="none" dirty="0" smtClean="0">
                <a:solidFill>
                  <a:srgbClr val="FFFFFF"/>
                </a:solidFill>
                <a:latin typeface="Montserrat"/>
                <a:ea typeface="Montserrat"/>
                <a:cs typeface="Montserrat"/>
                <a:sym typeface="Montserrat"/>
              </a:rPr>
              <a:t> digital</a:t>
            </a:r>
            <a:r>
              <a:rPr lang="en-US" sz="3300" b="0" i="0" u="none" strike="noStrike" cap="none" dirty="0" smtClean="0">
                <a:solidFill>
                  <a:srgbClr val="FFFFFF"/>
                </a:solidFill>
                <a:latin typeface="Montserrat"/>
                <a:ea typeface="Montserrat"/>
                <a:cs typeface="Montserrat"/>
                <a:sym typeface="Montserrat"/>
              </a:rPr>
              <a:t> market</a:t>
            </a:r>
            <a:r>
              <a:rPr lang="hu-HU" sz="3300" b="0" i="0" u="none" strike="noStrike" cap="none" dirty="0" smtClean="0">
                <a:solidFill>
                  <a:srgbClr val="FFFFFF"/>
                </a:solidFill>
                <a:latin typeface="Montserrat"/>
                <a:ea typeface="Montserrat"/>
                <a:cs typeface="Montserrat"/>
                <a:sym typeface="Montserrat"/>
              </a:rPr>
              <a:t>s</a:t>
            </a:r>
            <a:endParaRPr sz="3300" b="0" i="0" u="none" strike="noStrike" cap="none" dirty="0">
              <a:solidFill>
                <a:srgbClr val="FFFFFF"/>
              </a:solidFill>
              <a:latin typeface="Montserrat"/>
              <a:ea typeface="Montserrat"/>
              <a:cs typeface="Montserrat"/>
              <a:sym typeface="Montserrat"/>
            </a:endParaRPr>
          </a:p>
          <a:p>
            <a:pPr marL="0" marR="0" lvl="0" indent="0" algn="l" rtl="0">
              <a:lnSpc>
                <a:spcPct val="140000"/>
              </a:lnSpc>
              <a:spcBef>
                <a:spcPts val="0"/>
              </a:spcBef>
              <a:spcAft>
                <a:spcPts val="0"/>
              </a:spcAft>
              <a:buClr>
                <a:schemeClr val="dk1"/>
              </a:buClr>
              <a:buSzPts val="1100"/>
              <a:buFont typeface="Arial"/>
              <a:buNone/>
            </a:pPr>
            <a:endParaRPr sz="3300" b="0" i="0" u="none" strike="noStrike" cap="none" dirty="0">
              <a:solidFill>
                <a:srgbClr val="FFFFFF"/>
              </a:solidFill>
              <a:latin typeface="Montserrat"/>
              <a:ea typeface="Montserrat"/>
              <a:cs typeface="Montserrat"/>
              <a:sym typeface="Montserrat"/>
            </a:endParaRPr>
          </a:p>
          <a:p>
            <a:pPr marL="0" marR="0" lvl="0" indent="0" algn="l" rtl="0">
              <a:lnSpc>
                <a:spcPct val="140000"/>
              </a:lnSpc>
              <a:spcBef>
                <a:spcPts val="0"/>
              </a:spcBef>
              <a:spcAft>
                <a:spcPts val="0"/>
              </a:spcAft>
              <a:buClr>
                <a:srgbClr val="000000"/>
              </a:buClr>
              <a:buSzPts val="3300"/>
              <a:buFont typeface="Arial"/>
              <a:buNone/>
            </a:pPr>
            <a:endParaRPr sz="3300" b="0" i="0" u="none" strike="noStrike" cap="none" dirty="0">
              <a:solidFill>
                <a:srgbClr val="FFFFFF"/>
              </a:solidFill>
              <a:latin typeface="Montserrat"/>
              <a:ea typeface="Montserrat"/>
              <a:cs typeface="Montserrat"/>
              <a:sym typeface="Montserrat"/>
            </a:endParaRPr>
          </a:p>
        </p:txBody>
      </p:sp>
      <p:sp>
        <p:nvSpPr>
          <p:cNvPr id="69" name="Google Shape;69;p11"/>
          <p:cNvSpPr/>
          <p:nvPr/>
        </p:nvSpPr>
        <p:spPr>
          <a:xfrm>
            <a:off x="3796818" y="3955"/>
            <a:ext cx="86530" cy="1618785"/>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11"/>
          <p:cNvSpPr/>
          <p:nvPr/>
        </p:nvSpPr>
        <p:spPr>
          <a:xfrm>
            <a:off x="3796818" y="8668215"/>
            <a:ext cx="86530" cy="1618785"/>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1" name="Google Shape;71;p11"/>
          <p:cNvPicPr preferRelativeResize="0"/>
          <p:nvPr/>
        </p:nvPicPr>
        <p:blipFill rotWithShape="1">
          <a:blip r:embed="rId3">
            <a:alphaModFix/>
          </a:blip>
          <a:srcRect/>
          <a:stretch/>
        </p:blipFill>
        <p:spPr>
          <a:xfrm rot="-5400000">
            <a:off x="17104107" y="9103107"/>
            <a:ext cx="1800598" cy="56718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BCD4"/>
        </a:solidFill>
        <a:effectLst/>
      </p:bgPr>
    </p:bg>
    <p:spTree>
      <p:nvGrpSpPr>
        <p:cNvPr id="1" name="Shape 358"/>
        <p:cNvGrpSpPr/>
        <p:nvPr/>
      </p:nvGrpSpPr>
      <p:grpSpPr>
        <a:xfrm>
          <a:off x="0" y="0"/>
          <a:ext cx="0" cy="0"/>
          <a:chOff x="0" y="0"/>
          <a:chExt cx="0" cy="0"/>
        </a:xfrm>
      </p:grpSpPr>
      <p:sp>
        <p:nvSpPr>
          <p:cNvPr id="359" name="Google Shape;359;p39"/>
          <p:cNvSpPr/>
          <p:nvPr/>
        </p:nvSpPr>
        <p:spPr>
          <a:xfrm>
            <a:off x="0" y="0"/>
            <a:ext cx="18288001" cy="24438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39"/>
          <p:cNvSpPr txBox="1"/>
          <p:nvPr/>
        </p:nvSpPr>
        <p:spPr>
          <a:xfrm>
            <a:off x="1270800" y="1061350"/>
            <a:ext cx="15746399" cy="973500"/>
          </a:xfrm>
          <a:prstGeom prst="rect">
            <a:avLst/>
          </a:prstGeom>
          <a:noFill/>
          <a:ln>
            <a:noFill/>
          </a:ln>
        </p:spPr>
        <p:txBody>
          <a:bodyPr spcFirstLastPara="1" wrap="square" lIns="0" tIns="0" rIns="0" bIns="0" anchor="t" anchorCtr="0">
            <a:noAutofit/>
          </a:bodyPr>
          <a:lstStyle/>
          <a:p>
            <a:pPr marL="0" marR="0" lvl="0" indent="0" algn="ctr" rtl="0">
              <a:lnSpc>
                <a:spcPct val="131000"/>
              </a:lnSpc>
              <a:spcBef>
                <a:spcPts val="0"/>
              </a:spcBef>
              <a:spcAft>
                <a:spcPts val="0"/>
              </a:spcAft>
              <a:buClr>
                <a:srgbClr val="000000"/>
              </a:buClr>
              <a:buSzPts val="1100"/>
              <a:buFont typeface="Arial"/>
              <a:buNone/>
            </a:pPr>
            <a:r>
              <a:rPr lang="en-US" sz="3600" b="1" i="0" u="none" strike="noStrike" cap="none">
                <a:solidFill>
                  <a:srgbClr val="00BCD4"/>
                </a:solidFill>
                <a:latin typeface="Montserrat"/>
                <a:ea typeface="Montserrat"/>
                <a:cs typeface="Montserrat"/>
                <a:sym typeface="Montserrat"/>
              </a:rPr>
              <a:t>PROJECT BENEFITS</a:t>
            </a:r>
            <a:endParaRPr sz="3600" b="1" i="0" u="none" strike="noStrike" cap="none">
              <a:solidFill>
                <a:srgbClr val="00BCD4"/>
              </a:solidFill>
              <a:latin typeface="Montserrat"/>
              <a:ea typeface="Montserrat"/>
              <a:cs typeface="Montserrat"/>
              <a:sym typeface="Montserrat"/>
            </a:endParaRPr>
          </a:p>
          <a:p>
            <a:pPr marL="0" marR="0" lvl="0" indent="0" algn="ctr" rtl="0">
              <a:lnSpc>
                <a:spcPct val="131000"/>
              </a:lnSpc>
              <a:spcBef>
                <a:spcPts val="0"/>
              </a:spcBef>
              <a:spcAft>
                <a:spcPts val="0"/>
              </a:spcAft>
              <a:buClr>
                <a:srgbClr val="000000"/>
              </a:buClr>
              <a:buSzPts val="1100"/>
              <a:buFont typeface="Arial"/>
              <a:buNone/>
            </a:pPr>
            <a:endParaRPr sz="3600" b="1" i="0" u="none" strike="noStrike" cap="none">
              <a:solidFill>
                <a:srgbClr val="00BCD4"/>
              </a:solidFill>
              <a:latin typeface="Montserrat"/>
              <a:ea typeface="Montserrat"/>
              <a:cs typeface="Montserrat"/>
              <a:sym typeface="Montserrat"/>
            </a:endParaRPr>
          </a:p>
          <a:p>
            <a:pPr marL="0" marR="0" lvl="0" indent="0" algn="ctr" rtl="0">
              <a:lnSpc>
                <a:spcPct val="131000"/>
              </a:lnSpc>
              <a:spcBef>
                <a:spcPts val="0"/>
              </a:spcBef>
              <a:spcAft>
                <a:spcPts val="0"/>
              </a:spcAft>
              <a:buClr>
                <a:srgbClr val="000000"/>
              </a:buClr>
              <a:buSzPts val="1100"/>
              <a:buFont typeface="Arial"/>
              <a:buNone/>
            </a:pPr>
            <a:endParaRPr sz="3600" b="1" i="0" u="none" strike="noStrike" cap="none">
              <a:solidFill>
                <a:srgbClr val="00BCD4"/>
              </a:solidFill>
              <a:latin typeface="Montserrat"/>
              <a:ea typeface="Montserrat"/>
              <a:cs typeface="Montserrat"/>
              <a:sym typeface="Montserrat"/>
            </a:endParaRPr>
          </a:p>
          <a:p>
            <a:pPr marL="0" marR="0" lvl="0" indent="0" algn="ctr" rtl="0">
              <a:lnSpc>
                <a:spcPct val="131000"/>
              </a:lnSpc>
              <a:spcBef>
                <a:spcPts val="0"/>
              </a:spcBef>
              <a:spcAft>
                <a:spcPts val="0"/>
              </a:spcAft>
              <a:buClr>
                <a:srgbClr val="000000"/>
              </a:buClr>
              <a:buSzPts val="1100"/>
              <a:buFont typeface="Arial"/>
              <a:buNone/>
            </a:pPr>
            <a:endParaRPr sz="3600" b="1" i="0" u="none" strike="noStrike" cap="none">
              <a:solidFill>
                <a:srgbClr val="00BCD4"/>
              </a:solidFill>
              <a:latin typeface="Montserrat"/>
              <a:ea typeface="Montserrat"/>
              <a:cs typeface="Montserrat"/>
              <a:sym typeface="Montserrat"/>
            </a:endParaRPr>
          </a:p>
          <a:p>
            <a:pPr marL="0" marR="0" lvl="0" indent="0" algn="ctr" rtl="0">
              <a:lnSpc>
                <a:spcPct val="131000"/>
              </a:lnSpc>
              <a:spcBef>
                <a:spcPts val="0"/>
              </a:spcBef>
              <a:spcAft>
                <a:spcPts val="0"/>
              </a:spcAft>
              <a:buClr>
                <a:srgbClr val="000000"/>
              </a:buClr>
              <a:buSzPts val="1100"/>
              <a:buFont typeface="Arial"/>
              <a:buNone/>
            </a:pPr>
            <a:endParaRPr sz="3600" b="1" i="0" u="none" strike="noStrike" cap="none">
              <a:solidFill>
                <a:srgbClr val="00BCD4"/>
              </a:solidFill>
              <a:latin typeface="Montserrat"/>
              <a:ea typeface="Montserrat"/>
              <a:cs typeface="Montserrat"/>
              <a:sym typeface="Montserrat"/>
            </a:endParaRPr>
          </a:p>
          <a:p>
            <a:pPr marL="0" marR="0" lvl="0" indent="0" algn="ctr" rtl="0">
              <a:lnSpc>
                <a:spcPct val="131000"/>
              </a:lnSpc>
              <a:spcBef>
                <a:spcPts val="0"/>
              </a:spcBef>
              <a:spcAft>
                <a:spcPts val="0"/>
              </a:spcAft>
              <a:buClr>
                <a:srgbClr val="000000"/>
              </a:buClr>
              <a:buSzPts val="1100"/>
              <a:buFont typeface="Arial"/>
              <a:buNone/>
            </a:pPr>
            <a:endParaRPr sz="3600" b="1" i="0" u="none" strike="noStrike" cap="none">
              <a:solidFill>
                <a:srgbClr val="00BCD4"/>
              </a:solidFill>
              <a:latin typeface="Montserrat"/>
              <a:ea typeface="Montserrat"/>
              <a:cs typeface="Montserrat"/>
              <a:sym typeface="Montserrat"/>
            </a:endParaRPr>
          </a:p>
          <a:p>
            <a:pPr marL="0" marR="0" lvl="0" indent="0" algn="ctr" rtl="0">
              <a:lnSpc>
                <a:spcPct val="131000"/>
              </a:lnSpc>
              <a:spcBef>
                <a:spcPts val="0"/>
              </a:spcBef>
              <a:spcAft>
                <a:spcPts val="0"/>
              </a:spcAft>
              <a:buClr>
                <a:srgbClr val="000000"/>
              </a:buClr>
              <a:buSzPts val="1100"/>
              <a:buFont typeface="Arial"/>
              <a:buNone/>
            </a:pPr>
            <a:endParaRPr sz="3600" b="1" i="0" u="none" strike="noStrike" cap="none">
              <a:solidFill>
                <a:srgbClr val="00BCD4"/>
              </a:solidFill>
              <a:latin typeface="Montserrat"/>
              <a:ea typeface="Montserrat"/>
              <a:cs typeface="Montserrat"/>
              <a:sym typeface="Montserrat"/>
            </a:endParaRPr>
          </a:p>
          <a:p>
            <a:pPr marL="0" marR="0" lvl="0" indent="0" algn="ctr" rtl="0">
              <a:lnSpc>
                <a:spcPct val="131000"/>
              </a:lnSpc>
              <a:spcBef>
                <a:spcPts val="0"/>
              </a:spcBef>
              <a:spcAft>
                <a:spcPts val="0"/>
              </a:spcAft>
              <a:buClr>
                <a:srgbClr val="000000"/>
              </a:buClr>
              <a:buSzPts val="1100"/>
              <a:buFont typeface="Arial"/>
              <a:buNone/>
            </a:pPr>
            <a:endParaRPr sz="3600" b="1" i="0" u="none" strike="noStrike" cap="none">
              <a:solidFill>
                <a:srgbClr val="00BCD4"/>
              </a:solidFill>
              <a:latin typeface="Montserrat"/>
              <a:ea typeface="Montserrat"/>
              <a:cs typeface="Montserrat"/>
              <a:sym typeface="Montserrat"/>
            </a:endParaRPr>
          </a:p>
          <a:p>
            <a:pPr marL="0" marR="0" lvl="0" indent="0" algn="ctr" rtl="0">
              <a:lnSpc>
                <a:spcPct val="131000"/>
              </a:lnSpc>
              <a:spcBef>
                <a:spcPts val="0"/>
              </a:spcBef>
              <a:spcAft>
                <a:spcPts val="0"/>
              </a:spcAft>
              <a:buClr>
                <a:srgbClr val="000000"/>
              </a:buClr>
              <a:buSzPts val="1100"/>
              <a:buFont typeface="Arial"/>
              <a:buNone/>
            </a:pPr>
            <a:endParaRPr sz="3600" b="1" i="0" u="none" strike="noStrike" cap="none">
              <a:solidFill>
                <a:srgbClr val="00BCD4"/>
              </a:solidFill>
              <a:latin typeface="Montserrat"/>
              <a:ea typeface="Montserrat"/>
              <a:cs typeface="Montserrat"/>
              <a:sym typeface="Montserrat"/>
            </a:endParaRPr>
          </a:p>
          <a:p>
            <a:pPr marL="0" marR="0" lvl="0" indent="0" algn="ctr" rtl="0">
              <a:lnSpc>
                <a:spcPct val="131000"/>
              </a:lnSpc>
              <a:spcBef>
                <a:spcPts val="0"/>
              </a:spcBef>
              <a:spcAft>
                <a:spcPts val="0"/>
              </a:spcAft>
              <a:buClr>
                <a:srgbClr val="000000"/>
              </a:buClr>
              <a:buSzPts val="1100"/>
              <a:buFont typeface="Arial"/>
              <a:buNone/>
            </a:pPr>
            <a:endParaRPr sz="3600" b="1" i="0" u="none" strike="noStrike" cap="none">
              <a:solidFill>
                <a:srgbClr val="00BCD4"/>
              </a:solidFill>
              <a:latin typeface="Montserrat"/>
              <a:ea typeface="Montserrat"/>
              <a:cs typeface="Montserrat"/>
              <a:sym typeface="Montserrat"/>
            </a:endParaRPr>
          </a:p>
          <a:p>
            <a:pPr marL="0" marR="0" lvl="0" indent="0" algn="ctr" rtl="0">
              <a:lnSpc>
                <a:spcPct val="131000"/>
              </a:lnSpc>
              <a:spcBef>
                <a:spcPts val="0"/>
              </a:spcBef>
              <a:spcAft>
                <a:spcPts val="0"/>
              </a:spcAft>
              <a:buClr>
                <a:srgbClr val="000000"/>
              </a:buClr>
              <a:buSzPts val="3600"/>
              <a:buFont typeface="Arial"/>
              <a:buNone/>
            </a:pPr>
            <a:endParaRPr sz="3600" b="1" i="0" u="none" strike="noStrike" cap="none">
              <a:solidFill>
                <a:srgbClr val="00BCD4"/>
              </a:solidFill>
              <a:latin typeface="Montserrat"/>
              <a:ea typeface="Montserrat"/>
              <a:cs typeface="Montserrat"/>
              <a:sym typeface="Montserrat"/>
            </a:endParaRPr>
          </a:p>
        </p:txBody>
      </p:sp>
      <p:sp>
        <p:nvSpPr>
          <p:cNvPr id="361" name="Google Shape;361;p39"/>
          <p:cNvSpPr/>
          <p:nvPr/>
        </p:nvSpPr>
        <p:spPr>
          <a:xfrm>
            <a:off x="1028700" y="9171390"/>
            <a:ext cx="16230600" cy="870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62" name="Google Shape;362;p39"/>
          <p:cNvPicPr preferRelativeResize="0"/>
          <p:nvPr/>
        </p:nvPicPr>
        <p:blipFill rotWithShape="1">
          <a:blip r:embed="rId3">
            <a:alphaModFix/>
          </a:blip>
          <a:srcRect/>
          <a:stretch/>
        </p:blipFill>
        <p:spPr>
          <a:xfrm rot="-5400000">
            <a:off x="17104107" y="9103107"/>
            <a:ext cx="1800598" cy="567188"/>
          </a:xfrm>
          <a:prstGeom prst="rect">
            <a:avLst/>
          </a:prstGeom>
          <a:noFill/>
          <a:ln>
            <a:noFill/>
          </a:ln>
        </p:spPr>
      </p:pic>
      <p:sp>
        <p:nvSpPr>
          <p:cNvPr id="363" name="Google Shape;363;p39"/>
          <p:cNvSpPr txBox="1"/>
          <p:nvPr/>
        </p:nvSpPr>
        <p:spPr>
          <a:xfrm>
            <a:off x="1270800" y="2968200"/>
            <a:ext cx="15746399" cy="5705100"/>
          </a:xfrm>
          <a:prstGeom prst="rect">
            <a:avLst/>
          </a:prstGeom>
          <a:noFill/>
          <a:ln>
            <a:noFill/>
          </a:ln>
        </p:spPr>
        <p:txBody>
          <a:bodyPr spcFirstLastPara="1" wrap="square" lIns="0" tIns="0" rIns="0" bIns="0" anchor="t" anchorCtr="0">
            <a:noAutofit/>
          </a:bodyPr>
          <a:lstStyle/>
          <a:p>
            <a:pPr marL="0" marR="0" lvl="0" indent="0" algn="just" rtl="0">
              <a:lnSpc>
                <a:spcPct val="140000"/>
              </a:lnSpc>
              <a:spcBef>
                <a:spcPts val="0"/>
              </a:spcBef>
              <a:spcAft>
                <a:spcPts val="0"/>
              </a:spcAft>
              <a:buClr>
                <a:srgbClr val="000000"/>
              </a:buClr>
              <a:buSzPts val="3000"/>
              <a:buFont typeface="Arial"/>
              <a:buNone/>
            </a:pPr>
            <a:endParaRPr sz="3000" b="0" i="0" u="none" strike="noStrike" cap="none" dirty="0">
              <a:solidFill>
                <a:srgbClr val="FFFFFF"/>
              </a:solidFill>
              <a:latin typeface="Montserrat"/>
              <a:ea typeface="Montserrat"/>
              <a:cs typeface="Montserrat"/>
              <a:sym typeface="Montserrat"/>
            </a:endParaRPr>
          </a:p>
          <a:p>
            <a:pPr marL="0" marR="0" lvl="0" indent="0" algn="just" rtl="0">
              <a:lnSpc>
                <a:spcPct val="140000"/>
              </a:lnSpc>
              <a:spcBef>
                <a:spcPts val="0"/>
              </a:spcBef>
              <a:spcAft>
                <a:spcPts val="0"/>
              </a:spcAft>
              <a:buClr>
                <a:srgbClr val="000000"/>
              </a:buClr>
              <a:buSzPts val="1100"/>
              <a:buFont typeface="Arial"/>
              <a:buNone/>
            </a:pPr>
            <a:r>
              <a:rPr lang="en-US" sz="3300" b="0" i="0" u="none" strike="noStrike" cap="none" dirty="0">
                <a:solidFill>
                  <a:srgbClr val="FFFFFF"/>
                </a:solidFill>
                <a:latin typeface="Montserrat"/>
                <a:ea typeface="Montserrat"/>
                <a:cs typeface="Montserrat"/>
                <a:sym typeface="Montserrat"/>
              </a:rPr>
              <a:t>Promotes modern technologies as a powerful tool for </a:t>
            </a:r>
            <a:r>
              <a:rPr lang="en-US" sz="3300" b="0" i="0" u="none" strike="noStrike" cap="none" dirty="0" smtClean="0">
                <a:solidFill>
                  <a:srgbClr val="FFFFFF"/>
                </a:solidFill>
                <a:latin typeface="Montserrat"/>
                <a:ea typeface="Montserrat"/>
                <a:cs typeface="Montserrat"/>
                <a:sym typeface="Montserrat"/>
              </a:rPr>
              <a:t>teaching</a:t>
            </a:r>
            <a:r>
              <a:rPr lang="hu-HU" sz="3300" b="0" i="0" u="none" strike="noStrike" cap="none" dirty="0" smtClean="0">
                <a:solidFill>
                  <a:srgbClr val="FFFFFF"/>
                </a:solidFill>
                <a:latin typeface="Montserrat"/>
                <a:ea typeface="Montserrat"/>
                <a:cs typeface="Montserrat"/>
                <a:sym typeface="Montserrat"/>
              </a:rPr>
              <a:t>;</a:t>
            </a:r>
            <a:endParaRPr sz="3300" b="0" i="0" u="none" strike="noStrike" cap="none" dirty="0">
              <a:solidFill>
                <a:srgbClr val="FFFFFF"/>
              </a:solidFill>
              <a:latin typeface="Montserrat"/>
              <a:ea typeface="Montserrat"/>
              <a:cs typeface="Montserrat"/>
              <a:sym typeface="Montserrat"/>
            </a:endParaRPr>
          </a:p>
          <a:p>
            <a:pPr marL="0" marR="0" lvl="0" indent="0" algn="just" rtl="0">
              <a:lnSpc>
                <a:spcPct val="140000"/>
              </a:lnSpc>
              <a:spcBef>
                <a:spcPts val="0"/>
              </a:spcBef>
              <a:spcAft>
                <a:spcPts val="0"/>
              </a:spcAft>
              <a:buClr>
                <a:srgbClr val="000000"/>
              </a:buClr>
              <a:buSzPts val="1100"/>
              <a:buFont typeface="Arial"/>
              <a:buNone/>
            </a:pPr>
            <a:r>
              <a:rPr lang="en-US" sz="3300" b="0" i="0" u="none" strike="noStrike" cap="none" dirty="0">
                <a:solidFill>
                  <a:srgbClr val="FFFFFF"/>
                </a:solidFill>
                <a:latin typeface="Montserrat"/>
                <a:ea typeface="Montserrat"/>
                <a:cs typeface="Montserrat"/>
                <a:sym typeface="Montserrat"/>
              </a:rPr>
              <a:t>Offers appropriate recognition for both students and teachers after the Intensive </a:t>
            </a:r>
            <a:r>
              <a:rPr lang="en-US" sz="3300" b="0" i="0" u="none" strike="noStrike" cap="none" dirty="0" smtClean="0">
                <a:solidFill>
                  <a:srgbClr val="FFFFFF"/>
                </a:solidFill>
                <a:latin typeface="Montserrat"/>
                <a:ea typeface="Montserrat"/>
                <a:cs typeface="Montserrat"/>
                <a:sym typeface="Montserrat"/>
              </a:rPr>
              <a:t>Programmes</a:t>
            </a:r>
            <a:r>
              <a:rPr lang="hu-HU" sz="3300" b="0" i="0" u="none" strike="noStrike" cap="none" dirty="0" smtClean="0">
                <a:solidFill>
                  <a:srgbClr val="FFFFFF"/>
                </a:solidFill>
                <a:latin typeface="Montserrat"/>
                <a:ea typeface="Montserrat"/>
                <a:cs typeface="Montserrat"/>
                <a:sym typeface="Montserrat"/>
              </a:rPr>
              <a:t>;</a:t>
            </a:r>
            <a:endParaRPr sz="3300" b="0" i="0" u="none" strike="noStrike" cap="none" dirty="0">
              <a:solidFill>
                <a:srgbClr val="FFFFFF"/>
              </a:solidFill>
              <a:latin typeface="Montserrat"/>
              <a:ea typeface="Montserrat"/>
              <a:cs typeface="Montserrat"/>
              <a:sym typeface="Montserrat"/>
            </a:endParaRPr>
          </a:p>
          <a:p>
            <a:pPr marL="0" marR="0" lvl="0" indent="0" algn="just" rtl="0">
              <a:lnSpc>
                <a:spcPct val="140000"/>
              </a:lnSpc>
              <a:spcBef>
                <a:spcPts val="0"/>
              </a:spcBef>
              <a:spcAft>
                <a:spcPts val="0"/>
              </a:spcAft>
              <a:buClr>
                <a:srgbClr val="000000"/>
              </a:buClr>
              <a:buSzPts val="1100"/>
              <a:buFont typeface="Arial"/>
              <a:buNone/>
            </a:pPr>
            <a:r>
              <a:rPr lang="en-US" sz="3300" b="0" i="0" u="none" strike="noStrike" cap="none" dirty="0">
                <a:solidFill>
                  <a:srgbClr val="FFFFFF"/>
                </a:solidFill>
                <a:latin typeface="Montserrat"/>
                <a:ea typeface="Montserrat"/>
                <a:cs typeface="Montserrat"/>
                <a:sym typeface="Montserrat"/>
              </a:rPr>
              <a:t>Offers a space of good practice, experience and know-how exchange as well as networking and communication between the best European </a:t>
            </a:r>
            <a:r>
              <a:rPr lang="en-US" sz="3300" b="0" i="0" u="none" strike="noStrike" cap="none" dirty="0" smtClean="0">
                <a:solidFill>
                  <a:srgbClr val="FFFFFF"/>
                </a:solidFill>
                <a:latin typeface="Montserrat"/>
                <a:ea typeface="Montserrat"/>
                <a:cs typeface="Montserrat"/>
                <a:sym typeface="Montserrat"/>
              </a:rPr>
              <a:t>specialists</a:t>
            </a:r>
            <a:r>
              <a:rPr lang="hu-HU" sz="3300" b="0" i="0" u="none" strike="noStrike" cap="none" dirty="0" smtClean="0">
                <a:solidFill>
                  <a:srgbClr val="FFFFFF"/>
                </a:solidFill>
                <a:latin typeface="Montserrat"/>
                <a:ea typeface="Montserrat"/>
                <a:cs typeface="Montserrat"/>
                <a:sym typeface="Montserrat"/>
              </a:rPr>
              <a:t>;</a:t>
            </a:r>
            <a:r>
              <a:rPr lang="en-US" sz="3300" b="0" i="0" u="none" strike="noStrike" cap="none" dirty="0" smtClean="0">
                <a:solidFill>
                  <a:srgbClr val="FFFFFF"/>
                </a:solidFill>
                <a:latin typeface="Montserrat"/>
                <a:ea typeface="Montserrat"/>
                <a:cs typeface="Montserrat"/>
                <a:sym typeface="Montserrat"/>
              </a:rPr>
              <a:t> </a:t>
            </a:r>
            <a:endParaRPr sz="3300" b="0" i="0" u="none" strike="noStrike" cap="none" dirty="0">
              <a:solidFill>
                <a:srgbClr val="FFFFFF"/>
              </a:solidFill>
              <a:latin typeface="Montserrat"/>
              <a:ea typeface="Montserrat"/>
              <a:cs typeface="Montserrat"/>
              <a:sym typeface="Montserrat"/>
            </a:endParaRPr>
          </a:p>
          <a:p>
            <a:pPr marL="0" marR="0" lvl="0" indent="0" algn="just" rtl="0">
              <a:lnSpc>
                <a:spcPct val="140000"/>
              </a:lnSpc>
              <a:spcBef>
                <a:spcPts val="0"/>
              </a:spcBef>
              <a:spcAft>
                <a:spcPts val="0"/>
              </a:spcAft>
              <a:buClr>
                <a:srgbClr val="000000"/>
              </a:buClr>
              <a:buSzPts val="1100"/>
              <a:buFont typeface="Arial"/>
              <a:buNone/>
            </a:pPr>
            <a:r>
              <a:rPr lang="en-US" sz="3300" b="0" i="0" u="none" strike="noStrike" cap="none" dirty="0">
                <a:solidFill>
                  <a:srgbClr val="FFFFFF"/>
                </a:solidFill>
                <a:latin typeface="Montserrat"/>
                <a:ea typeface="Montserrat"/>
                <a:cs typeface="Montserrat"/>
                <a:sym typeface="Montserrat"/>
              </a:rPr>
              <a:t>Offers a model of teaching and learning using advanced technology.</a:t>
            </a:r>
            <a:endParaRPr sz="3300" b="0" i="0" u="none" strike="noStrike" cap="none" dirty="0">
              <a:solidFill>
                <a:srgbClr val="FFFFFF"/>
              </a:solidFill>
              <a:latin typeface="Montserrat"/>
              <a:ea typeface="Montserrat"/>
              <a:cs typeface="Montserrat"/>
              <a:sym typeface="Montserrat"/>
            </a:endParaRPr>
          </a:p>
          <a:p>
            <a:pPr marL="0" marR="0" lvl="0" indent="0" algn="just" rtl="0">
              <a:lnSpc>
                <a:spcPct val="140000"/>
              </a:lnSpc>
              <a:spcBef>
                <a:spcPts val="0"/>
              </a:spcBef>
              <a:spcAft>
                <a:spcPts val="0"/>
              </a:spcAft>
              <a:buClr>
                <a:srgbClr val="000000"/>
              </a:buClr>
              <a:buSzPts val="1100"/>
              <a:buFont typeface="Arial"/>
              <a:buNone/>
            </a:pPr>
            <a:endParaRPr sz="3300" b="0" i="0" u="none" strike="noStrike" cap="none" dirty="0">
              <a:solidFill>
                <a:srgbClr val="FFFFFF"/>
              </a:solidFill>
              <a:latin typeface="Montserrat"/>
              <a:ea typeface="Montserrat"/>
              <a:cs typeface="Montserrat"/>
              <a:sym typeface="Montserrat"/>
            </a:endParaRPr>
          </a:p>
          <a:p>
            <a:pPr marL="0" marR="0" lvl="0" indent="0" algn="just" rtl="0">
              <a:lnSpc>
                <a:spcPct val="140000"/>
              </a:lnSpc>
              <a:spcBef>
                <a:spcPts val="0"/>
              </a:spcBef>
              <a:spcAft>
                <a:spcPts val="0"/>
              </a:spcAft>
              <a:buClr>
                <a:srgbClr val="000000"/>
              </a:buClr>
              <a:buSzPts val="1100"/>
              <a:buFont typeface="Arial"/>
              <a:buNone/>
            </a:pPr>
            <a:endParaRPr sz="3300" b="0" i="0" u="none" strike="noStrike" cap="none" dirty="0">
              <a:solidFill>
                <a:srgbClr val="FFFFFF"/>
              </a:solidFill>
              <a:latin typeface="Montserrat"/>
              <a:ea typeface="Montserrat"/>
              <a:cs typeface="Montserrat"/>
              <a:sym typeface="Montserrat"/>
            </a:endParaRPr>
          </a:p>
          <a:p>
            <a:pPr marL="0" marR="0" lvl="0" indent="0" algn="ctr" rtl="0">
              <a:lnSpc>
                <a:spcPct val="140000"/>
              </a:lnSpc>
              <a:spcBef>
                <a:spcPts val="0"/>
              </a:spcBef>
              <a:spcAft>
                <a:spcPts val="0"/>
              </a:spcAft>
              <a:buClr>
                <a:srgbClr val="000000"/>
              </a:buClr>
              <a:buSzPts val="1100"/>
              <a:buFont typeface="Arial"/>
              <a:buNone/>
            </a:pPr>
            <a:endParaRPr sz="3300" b="0" i="0" u="none" strike="noStrike" cap="none" dirty="0">
              <a:solidFill>
                <a:srgbClr val="FFFFFF"/>
              </a:solidFill>
              <a:latin typeface="Montserrat"/>
              <a:ea typeface="Montserrat"/>
              <a:cs typeface="Montserrat"/>
              <a:sym typeface="Montserrat"/>
            </a:endParaRPr>
          </a:p>
          <a:p>
            <a:pPr marL="0" marR="0" lvl="0" indent="0" algn="just" rtl="0">
              <a:lnSpc>
                <a:spcPct val="140000"/>
              </a:lnSpc>
              <a:spcBef>
                <a:spcPts val="0"/>
              </a:spcBef>
              <a:spcAft>
                <a:spcPts val="0"/>
              </a:spcAft>
              <a:buClr>
                <a:srgbClr val="000000"/>
              </a:buClr>
              <a:buSzPts val="1100"/>
              <a:buFont typeface="Arial"/>
              <a:buNone/>
            </a:pPr>
            <a:endParaRPr sz="3300" b="0" i="0" u="none" strike="noStrike" cap="none" dirty="0">
              <a:solidFill>
                <a:srgbClr val="FFFFFF"/>
              </a:solidFill>
              <a:latin typeface="Montserrat"/>
              <a:ea typeface="Montserrat"/>
              <a:cs typeface="Montserrat"/>
              <a:sym typeface="Montserrat"/>
            </a:endParaRPr>
          </a:p>
          <a:p>
            <a:pPr marL="0" marR="0" lvl="0" indent="0" algn="ctr" rtl="0">
              <a:lnSpc>
                <a:spcPct val="140000"/>
              </a:lnSpc>
              <a:spcBef>
                <a:spcPts val="0"/>
              </a:spcBef>
              <a:spcAft>
                <a:spcPts val="0"/>
              </a:spcAft>
              <a:buClr>
                <a:srgbClr val="000000"/>
              </a:buClr>
              <a:buSzPts val="1100"/>
              <a:buFont typeface="Arial"/>
              <a:buNone/>
            </a:pPr>
            <a:endParaRPr sz="3300" b="0" i="0" u="none" strike="noStrike" cap="none" dirty="0">
              <a:solidFill>
                <a:srgbClr val="FFFFFF"/>
              </a:solidFill>
              <a:latin typeface="Montserrat"/>
              <a:ea typeface="Montserrat"/>
              <a:cs typeface="Montserrat"/>
              <a:sym typeface="Montserrat"/>
            </a:endParaRPr>
          </a:p>
          <a:p>
            <a:pPr marL="0" marR="0" lvl="0" indent="0" algn="ctr" rtl="0">
              <a:lnSpc>
                <a:spcPct val="140000"/>
              </a:lnSpc>
              <a:spcBef>
                <a:spcPts val="0"/>
              </a:spcBef>
              <a:spcAft>
                <a:spcPts val="0"/>
              </a:spcAft>
              <a:buClr>
                <a:srgbClr val="000000"/>
              </a:buClr>
              <a:buSzPts val="3300"/>
              <a:buFont typeface="Arial"/>
              <a:buNone/>
            </a:pPr>
            <a:endParaRPr sz="3300" b="0" i="0" u="none" strike="noStrike" cap="none" dirty="0">
              <a:solidFill>
                <a:srgbClr val="FFFFFF"/>
              </a:solidFill>
              <a:latin typeface="Montserrat"/>
              <a:ea typeface="Montserrat"/>
              <a:cs typeface="Montserrat"/>
              <a:sym typeface="Montserrat"/>
            </a:endParaRPr>
          </a:p>
        </p:txBody>
      </p:sp>
      <p:sp>
        <p:nvSpPr>
          <p:cNvPr id="364" name="Google Shape;364;p39"/>
          <p:cNvSpPr txBox="1"/>
          <p:nvPr/>
        </p:nvSpPr>
        <p:spPr>
          <a:xfrm>
            <a:off x="1270800" y="5895925"/>
            <a:ext cx="15746399" cy="2154900"/>
          </a:xfrm>
          <a:prstGeom prst="rect">
            <a:avLst/>
          </a:prstGeom>
          <a:noFill/>
          <a:ln>
            <a:noFill/>
          </a:ln>
        </p:spPr>
        <p:txBody>
          <a:bodyPr spcFirstLastPara="1" wrap="square" lIns="0" tIns="0" rIns="0" bIns="0" anchor="t" anchorCtr="0">
            <a:noAutofit/>
          </a:bodyPr>
          <a:lstStyle/>
          <a:p>
            <a:pPr marL="0" marR="0" lvl="0" indent="0" algn="just" rtl="0">
              <a:lnSpc>
                <a:spcPct val="140000"/>
              </a:lnSpc>
              <a:spcBef>
                <a:spcPts val="0"/>
              </a:spcBef>
              <a:spcAft>
                <a:spcPts val="0"/>
              </a:spcAft>
              <a:buClr>
                <a:srgbClr val="000000"/>
              </a:buClr>
              <a:buSzPts val="1100"/>
              <a:buFont typeface="Arial"/>
              <a:buNone/>
            </a:pPr>
            <a:endParaRPr sz="3000" b="0" i="0" u="none" strike="noStrike" cap="none">
              <a:solidFill>
                <a:srgbClr val="FFFFFF"/>
              </a:solidFill>
              <a:latin typeface="Montserrat"/>
              <a:ea typeface="Montserrat"/>
              <a:cs typeface="Montserrat"/>
              <a:sym typeface="Montserrat"/>
            </a:endParaRPr>
          </a:p>
          <a:p>
            <a:pPr marL="0" marR="0" lvl="0" indent="0" algn="just" rtl="0">
              <a:lnSpc>
                <a:spcPct val="140000"/>
              </a:lnSpc>
              <a:spcBef>
                <a:spcPts val="0"/>
              </a:spcBef>
              <a:spcAft>
                <a:spcPts val="0"/>
              </a:spcAft>
              <a:buClr>
                <a:srgbClr val="000000"/>
              </a:buClr>
              <a:buSzPts val="3000"/>
              <a:buFont typeface="Arial"/>
              <a:buNone/>
            </a:pPr>
            <a:endParaRPr sz="3000" b="0" i="0" u="none" strike="noStrike" cap="none">
              <a:solidFill>
                <a:srgbClr val="FFFFFF"/>
              </a:solidFill>
              <a:latin typeface="Montserrat"/>
              <a:ea typeface="Montserrat"/>
              <a:cs typeface="Montserrat"/>
              <a:sym typeface="Montserrat"/>
            </a:endParaRPr>
          </a:p>
          <a:p>
            <a:pPr marL="0" marR="0" lvl="0" indent="0" algn="ctr" rtl="0">
              <a:lnSpc>
                <a:spcPct val="140000"/>
              </a:lnSpc>
              <a:spcBef>
                <a:spcPts val="0"/>
              </a:spcBef>
              <a:spcAft>
                <a:spcPts val="0"/>
              </a:spcAft>
              <a:buClr>
                <a:srgbClr val="000000"/>
              </a:buClr>
              <a:buSzPts val="3300"/>
              <a:buFont typeface="Arial"/>
              <a:buNone/>
            </a:pPr>
            <a:endParaRPr sz="3300" b="0" i="0" u="none" strike="noStrike" cap="none">
              <a:solidFill>
                <a:srgbClr val="FFFFFF"/>
              </a:solidFill>
              <a:latin typeface="Montserrat"/>
              <a:ea typeface="Montserrat"/>
              <a:cs typeface="Montserrat"/>
              <a:sym typeface="Montserra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BCD4"/>
        </a:solidFill>
        <a:effectLst/>
      </p:bgPr>
    </p:bg>
    <p:spTree>
      <p:nvGrpSpPr>
        <p:cNvPr id="1" name="Shape 368"/>
        <p:cNvGrpSpPr/>
        <p:nvPr/>
      </p:nvGrpSpPr>
      <p:grpSpPr>
        <a:xfrm>
          <a:off x="0" y="0"/>
          <a:ext cx="0" cy="0"/>
          <a:chOff x="0" y="0"/>
          <a:chExt cx="0" cy="0"/>
        </a:xfrm>
      </p:grpSpPr>
      <p:sp>
        <p:nvSpPr>
          <p:cNvPr id="369" name="Google Shape;369;p40"/>
          <p:cNvSpPr/>
          <p:nvPr/>
        </p:nvSpPr>
        <p:spPr>
          <a:xfrm>
            <a:off x="0" y="0"/>
            <a:ext cx="18288000" cy="24438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p40"/>
          <p:cNvSpPr txBox="1"/>
          <p:nvPr/>
        </p:nvSpPr>
        <p:spPr>
          <a:xfrm>
            <a:off x="1270800" y="1061350"/>
            <a:ext cx="15746400" cy="973500"/>
          </a:xfrm>
          <a:prstGeom prst="rect">
            <a:avLst/>
          </a:prstGeom>
          <a:noFill/>
          <a:ln>
            <a:noFill/>
          </a:ln>
        </p:spPr>
        <p:txBody>
          <a:bodyPr spcFirstLastPara="1" wrap="square" lIns="0" tIns="0" rIns="0" bIns="0" anchor="t" anchorCtr="0">
            <a:noAutofit/>
          </a:bodyPr>
          <a:lstStyle/>
          <a:p>
            <a:pPr marL="0" marR="0" lvl="0" indent="0" algn="ctr" rtl="0">
              <a:lnSpc>
                <a:spcPct val="131000"/>
              </a:lnSpc>
              <a:spcBef>
                <a:spcPts val="0"/>
              </a:spcBef>
              <a:spcAft>
                <a:spcPts val="0"/>
              </a:spcAft>
              <a:buClr>
                <a:schemeClr val="dk1"/>
              </a:buClr>
              <a:buSzPts val="1100"/>
              <a:buFont typeface="Arial"/>
              <a:buNone/>
            </a:pPr>
            <a:r>
              <a:rPr lang="en-US" sz="3600" b="1" i="0" u="none" strike="noStrike" cap="none">
                <a:solidFill>
                  <a:srgbClr val="00BCD4"/>
                </a:solidFill>
                <a:latin typeface="Montserrat"/>
                <a:ea typeface="Montserrat"/>
                <a:cs typeface="Montserrat"/>
                <a:sym typeface="Montserrat"/>
              </a:rPr>
              <a:t>PROJECT BENEFICIARIES</a:t>
            </a:r>
            <a:endParaRPr sz="3600" b="1" i="0" u="none" strike="noStrike" cap="none">
              <a:solidFill>
                <a:srgbClr val="00BCD4"/>
              </a:solidFill>
              <a:latin typeface="Montserrat"/>
              <a:ea typeface="Montserrat"/>
              <a:cs typeface="Montserrat"/>
              <a:sym typeface="Montserrat"/>
            </a:endParaRPr>
          </a:p>
          <a:p>
            <a:pPr marL="0" marR="0" lvl="0" indent="0" algn="ctr" rtl="0">
              <a:lnSpc>
                <a:spcPct val="131000"/>
              </a:lnSpc>
              <a:spcBef>
                <a:spcPts val="0"/>
              </a:spcBef>
              <a:spcAft>
                <a:spcPts val="0"/>
              </a:spcAft>
              <a:buClr>
                <a:schemeClr val="dk1"/>
              </a:buClr>
              <a:buSzPts val="1100"/>
              <a:buFont typeface="Arial"/>
              <a:buNone/>
            </a:pPr>
            <a:endParaRPr sz="3600" b="1" i="0" u="none" strike="noStrike" cap="none">
              <a:solidFill>
                <a:srgbClr val="00BCD4"/>
              </a:solidFill>
              <a:latin typeface="Montserrat"/>
              <a:ea typeface="Montserrat"/>
              <a:cs typeface="Montserrat"/>
              <a:sym typeface="Montserrat"/>
            </a:endParaRPr>
          </a:p>
          <a:p>
            <a:pPr marL="0" marR="0" lvl="0" indent="0" algn="ctr" rtl="0">
              <a:lnSpc>
                <a:spcPct val="131000"/>
              </a:lnSpc>
              <a:spcBef>
                <a:spcPts val="0"/>
              </a:spcBef>
              <a:spcAft>
                <a:spcPts val="0"/>
              </a:spcAft>
              <a:buClr>
                <a:srgbClr val="000000"/>
              </a:buClr>
              <a:buSzPts val="1100"/>
              <a:buFont typeface="Arial"/>
              <a:buNone/>
            </a:pPr>
            <a:endParaRPr sz="3600" b="1" i="0" u="none" strike="noStrike" cap="none">
              <a:solidFill>
                <a:srgbClr val="00BCD4"/>
              </a:solidFill>
              <a:latin typeface="Montserrat"/>
              <a:ea typeface="Montserrat"/>
              <a:cs typeface="Montserrat"/>
              <a:sym typeface="Montserrat"/>
            </a:endParaRPr>
          </a:p>
          <a:p>
            <a:pPr marL="0" marR="0" lvl="0" indent="0" algn="ctr" rtl="0">
              <a:lnSpc>
                <a:spcPct val="131000"/>
              </a:lnSpc>
              <a:spcBef>
                <a:spcPts val="0"/>
              </a:spcBef>
              <a:spcAft>
                <a:spcPts val="0"/>
              </a:spcAft>
              <a:buClr>
                <a:srgbClr val="000000"/>
              </a:buClr>
              <a:buSzPts val="1100"/>
              <a:buFont typeface="Arial"/>
              <a:buNone/>
            </a:pPr>
            <a:endParaRPr sz="3600" b="1" i="0" u="none" strike="noStrike" cap="none">
              <a:solidFill>
                <a:srgbClr val="00BCD4"/>
              </a:solidFill>
              <a:latin typeface="Montserrat"/>
              <a:ea typeface="Montserrat"/>
              <a:cs typeface="Montserrat"/>
              <a:sym typeface="Montserrat"/>
            </a:endParaRPr>
          </a:p>
          <a:p>
            <a:pPr marL="0" marR="0" lvl="0" indent="0" algn="ctr" rtl="0">
              <a:lnSpc>
                <a:spcPct val="131000"/>
              </a:lnSpc>
              <a:spcBef>
                <a:spcPts val="0"/>
              </a:spcBef>
              <a:spcAft>
                <a:spcPts val="0"/>
              </a:spcAft>
              <a:buClr>
                <a:srgbClr val="000000"/>
              </a:buClr>
              <a:buSzPts val="1100"/>
              <a:buFont typeface="Arial"/>
              <a:buNone/>
            </a:pPr>
            <a:endParaRPr sz="3600" b="1" i="0" u="none" strike="noStrike" cap="none">
              <a:solidFill>
                <a:srgbClr val="00BCD4"/>
              </a:solidFill>
              <a:latin typeface="Montserrat"/>
              <a:ea typeface="Montserrat"/>
              <a:cs typeface="Montserrat"/>
              <a:sym typeface="Montserrat"/>
            </a:endParaRPr>
          </a:p>
          <a:p>
            <a:pPr marL="0" marR="0" lvl="0" indent="0" algn="ctr" rtl="0">
              <a:lnSpc>
                <a:spcPct val="131000"/>
              </a:lnSpc>
              <a:spcBef>
                <a:spcPts val="0"/>
              </a:spcBef>
              <a:spcAft>
                <a:spcPts val="0"/>
              </a:spcAft>
              <a:buClr>
                <a:srgbClr val="000000"/>
              </a:buClr>
              <a:buSzPts val="1100"/>
              <a:buFont typeface="Arial"/>
              <a:buNone/>
            </a:pPr>
            <a:endParaRPr sz="3600" b="1" i="0" u="none" strike="noStrike" cap="none">
              <a:solidFill>
                <a:srgbClr val="00BCD4"/>
              </a:solidFill>
              <a:latin typeface="Montserrat"/>
              <a:ea typeface="Montserrat"/>
              <a:cs typeface="Montserrat"/>
              <a:sym typeface="Montserrat"/>
            </a:endParaRPr>
          </a:p>
          <a:p>
            <a:pPr marL="0" marR="0" lvl="0" indent="0" algn="ctr" rtl="0">
              <a:lnSpc>
                <a:spcPct val="131000"/>
              </a:lnSpc>
              <a:spcBef>
                <a:spcPts val="0"/>
              </a:spcBef>
              <a:spcAft>
                <a:spcPts val="0"/>
              </a:spcAft>
              <a:buClr>
                <a:srgbClr val="000000"/>
              </a:buClr>
              <a:buSzPts val="1100"/>
              <a:buFont typeface="Arial"/>
              <a:buNone/>
            </a:pPr>
            <a:endParaRPr sz="3600" b="1" i="0" u="none" strike="noStrike" cap="none">
              <a:solidFill>
                <a:srgbClr val="00BCD4"/>
              </a:solidFill>
              <a:latin typeface="Montserrat"/>
              <a:ea typeface="Montserrat"/>
              <a:cs typeface="Montserrat"/>
              <a:sym typeface="Montserrat"/>
            </a:endParaRPr>
          </a:p>
          <a:p>
            <a:pPr marL="0" marR="0" lvl="0" indent="0" algn="ctr" rtl="0">
              <a:lnSpc>
                <a:spcPct val="131000"/>
              </a:lnSpc>
              <a:spcBef>
                <a:spcPts val="0"/>
              </a:spcBef>
              <a:spcAft>
                <a:spcPts val="0"/>
              </a:spcAft>
              <a:buClr>
                <a:srgbClr val="000000"/>
              </a:buClr>
              <a:buSzPts val="1100"/>
              <a:buFont typeface="Arial"/>
              <a:buNone/>
            </a:pPr>
            <a:endParaRPr sz="3600" b="1" i="0" u="none" strike="noStrike" cap="none">
              <a:solidFill>
                <a:srgbClr val="00BCD4"/>
              </a:solidFill>
              <a:latin typeface="Montserrat"/>
              <a:ea typeface="Montserrat"/>
              <a:cs typeface="Montserrat"/>
              <a:sym typeface="Montserrat"/>
            </a:endParaRPr>
          </a:p>
          <a:p>
            <a:pPr marL="0" marR="0" lvl="0" indent="0" algn="ctr" rtl="0">
              <a:lnSpc>
                <a:spcPct val="131000"/>
              </a:lnSpc>
              <a:spcBef>
                <a:spcPts val="0"/>
              </a:spcBef>
              <a:spcAft>
                <a:spcPts val="0"/>
              </a:spcAft>
              <a:buClr>
                <a:srgbClr val="000000"/>
              </a:buClr>
              <a:buSzPts val="3600"/>
              <a:buFont typeface="Arial"/>
              <a:buNone/>
            </a:pPr>
            <a:endParaRPr sz="3600" b="1" i="0" u="none" strike="noStrike" cap="none">
              <a:solidFill>
                <a:srgbClr val="00BCD4"/>
              </a:solidFill>
              <a:latin typeface="Montserrat"/>
              <a:ea typeface="Montserrat"/>
              <a:cs typeface="Montserrat"/>
              <a:sym typeface="Montserrat"/>
            </a:endParaRPr>
          </a:p>
        </p:txBody>
      </p:sp>
      <p:sp>
        <p:nvSpPr>
          <p:cNvPr id="371" name="Google Shape;371;p40"/>
          <p:cNvSpPr/>
          <p:nvPr/>
        </p:nvSpPr>
        <p:spPr>
          <a:xfrm>
            <a:off x="1028700" y="9171390"/>
            <a:ext cx="16230600" cy="870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72" name="Google Shape;372;p40"/>
          <p:cNvPicPr preferRelativeResize="0"/>
          <p:nvPr/>
        </p:nvPicPr>
        <p:blipFill rotWithShape="1">
          <a:blip r:embed="rId3">
            <a:alphaModFix/>
          </a:blip>
          <a:srcRect/>
          <a:stretch/>
        </p:blipFill>
        <p:spPr>
          <a:xfrm rot="-5400000">
            <a:off x="17104108" y="9103107"/>
            <a:ext cx="1800598" cy="567188"/>
          </a:xfrm>
          <a:prstGeom prst="rect">
            <a:avLst/>
          </a:prstGeom>
          <a:noFill/>
          <a:ln>
            <a:noFill/>
          </a:ln>
        </p:spPr>
      </p:pic>
      <p:sp>
        <p:nvSpPr>
          <p:cNvPr id="373" name="Google Shape;373;p40"/>
          <p:cNvSpPr txBox="1"/>
          <p:nvPr/>
        </p:nvSpPr>
        <p:spPr>
          <a:xfrm>
            <a:off x="1270800" y="2968200"/>
            <a:ext cx="15746400" cy="5705100"/>
          </a:xfrm>
          <a:prstGeom prst="rect">
            <a:avLst/>
          </a:prstGeom>
          <a:noFill/>
          <a:ln>
            <a:noFill/>
          </a:ln>
        </p:spPr>
        <p:txBody>
          <a:bodyPr spcFirstLastPara="1" wrap="square" lIns="0" tIns="0" rIns="0" bIns="0" anchor="t" anchorCtr="0">
            <a:noAutofit/>
          </a:bodyPr>
          <a:lstStyle/>
          <a:p>
            <a:pPr marL="0" marR="0" lvl="0" indent="0" algn="just" rtl="0">
              <a:lnSpc>
                <a:spcPct val="140000"/>
              </a:lnSpc>
              <a:spcBef>
                <a:spcPts val="0"/>
              </a:spcBef>
              <a:spcAft>
                <a:spcPts val="0"/>
              </a:spcAft>
              <a:buClr>
                <a:srgbClr val="000000"/>
              </a:buClr>
              <a:buSzPts val="3000"/>
              <a:buFont typeface="Arial"/>
              <a:buNone/>
            </a:pPr>
            <a:endParaRPr sz="3000" b="0" i="0" u="none" strike="noStrike" cap="none">
              <a:solidFill>
                <a:srgbClr val="FFFFFF"/>
              </a:solidFill>
              <a:latin typeface="Montserrat"/>
              <a:ea typeface="Montserrat"/>
              <a:cs typeface="Montserrat"/>
              <a:sym typeface="Montserrat"/>
            </a:endParaRPr>
          </a:p>
          <a:p>
            <a:pPr marL="0" marR="0" lvl="0" indent="0" algn="just" rtl="0">
              <a:lnSpc>
                <a:spcPct val="140000"/>
              </a:lnSpc>
              <a:spcBef>
                <a:spcPts val="0"/>
              </a:spcBef>
              <a:spcAft>
                <a:spcPts val="0"/>
              </a:spcAft>
              <a:buClr>
                <a:schemeClr val="dk1"/>
              </a:buClr>
              <a:buSzPts val="1100"/>
              <a:buFont typeface="Arial"/>
              <a:buNone/>
            </a:pPr>
            <a:r>
              <a:rPr lang="en-US" sz="3300" b="0" i="0" u="none" strike="noStrike" cap="none">
                <a:solidFill>
                  <a:srgbClr val="FFFFFF"/>
                </a:solidFill>
                <a:latin typeface="Montserrat"/>
                <a:ea typeface="Montserrat"/>
                <a:cs typeface="Montserrat"/>
                <a:sym typeface="Montserrat"/>
              </a:rPr>
              <a:t>Students and teachers from the European Higher Education Institutions</a:t>
            </a:r>
            <a:endParaRPr sz="3300" b="0" i="0" u="none" strike="noStrike" cap="none">
              <a:solidFill>
                <a:srgbClr val="FFFFFF"/>
              </a:solidFill>
              <a:latin typeface="Montserrat"/>
              <a:ea typeface="Montserrat"/>
              <a:cs typeface="Montserrat"/>
              <a:sym typeface="Montserrat"/>
            </a:endParaRPr>
          </a:p>
          <a:p>
            <a:pPr marL="0" marR="0" lvl="0" indent="0" algn="just" rtl="0">
              <a:lnSpc>
                <a:spcPct val="140000"/>
              </a:lnSpc>
              <a:spcBef>
                <a:spcPts val="0"/>
              </a:spcBef>
              <a:spcAft>
                <a:spcPts val="0"/>
              </a:spcAft>
              <a:buClr>
                <a:schemeClr val="dk1"/>
              </a:buClr>
              <a:buSzPts val="1100"/>
              <a:buFont typeface="Arial"/>
              <a:buNone/>
            </a:pPr>
            <a:r>
              <a:rPr lang="en-US" sz="3300" b="0" i="0" u="none" strike="noStrike" cap="none">
                <a:solidFill>
                  <a:srgbClr val="FFFFFF"/>
                </a:solidFill>
                <a:latin typeface="Montserrat"/>
                <a:ea typeface="Montserrat"/>
                <a:cs typeface="Montserrat"/>
                <a:sym typeface="Montserrat"/>
              </a:rPr>
              <a:t>Consumers from the European Union (estimated number of almost half billion)</a:t>
            </a:r>
            <a:endParaRPr sz="3300" b="0" i="0" u="none" strike="noStrike" cap="none">
              <a:solidFill>
                <a:srgbClr val="FFFFFF"/>
              </a:solidFill>
              <a:latin typeface="Montserrat"/>
              <a:ea typeface="Montserrat"/>
              <a:cs typeface="Montserrat"/>
              <a:sym typeface="Montserrat"/>
            </a:endParaRPr>
          </a:p>
          <a:p>
            <a:pPr marL="0" marR="0" lvl="0" indent="0" algn="just" rtl="0">
              <a:lnSpc>
                <a:spcPct val="140000"/>
              </a:lnSpc>
              <a:spcBef>
                <a:spcPts val="0"/>
              </a:spcBef>
              <a:spcAft>
                <a:spcPts val="0"/>
              </a:spcAft>
              <a:buClr>
                <a:schemeClr val="dk1"/>
              </a:buClr>
              <a:buSzPts val="1100"/>
              <a:buFont typeface="Arial"/>
              <a:buNone/>
            </a:pPr>
            <a:r>
              <a:rPr lang="en-US" sz="3300" b="0" i="0" u="none" strike="noStrike" cap="none">
                <a:solidFill>
                  <a:srgbClr val="FFFFFF"/>
                </a:solidFill>
                <a:latin typeface="Montserrat"/>
                <a:ea typeface="Montserrat"/>
                <a:cs typeface="Montserrat"/>
                <a:sym typeface="Montserrat"/>
              </a:rPr>
              <a:t>Policy makers on regional, local, national and EU level</a:t>
            </a:r>
            <a:endParaRPr sz="3300" b="0" i="0" u="none" strike="noStrike" cap="none">
              <a:solidFill>
                <a:srgbClr val="FFFFFF"/>
              </a:solidFill>
              <a:latin typeface="Montserrat"/>
              <a:ea typeface="Montserrat"/>
              <a:cs typeface="Montserrat"/>
              <a:sym typeface="Montserrat"/>
            </a:endParaRPr>
          </a:p>
          <a:p>
            <a:pPr marL="0" marR="0" lvl="0" indent="0" algn="just" rtl="0">
              <a:lnSpc>
                <a:spcPct val="140000"/>
              </a:lnSpc>
              <a:spcBef>
                <a:spcPts val="0"/>
              </a:spcBef>
              <a:spcAft>
                <a:spcPts val="0"/>
              </a:spcAft>
              <a:buClr>
                <a:schemeClr val="dk1"/>
              </a:buClr>
              <a:buSzPts val="1100"/>
              <a:buFont typeface="Arial"/>
              <a:buNone/>
            </a:pPr>
            <a:r>
              <a:rPr lang="en-US" sz="3300" b="0" i="0" u="none" strike="noStrike" cap="none">
                <a:solidFill>
                  <a:srgbClr val="FFFFFF"/>
                </a:solidFill>
                <a:latin typeface="Montserrat"/>
                <a:ea typeface="Montserrat"/>
                <a:cs typeface="Montserrat"/>
                <a:sym typeface="Montserrat"/>
              </a:rPr>
              <a:t>The European Commission</a:t>
            </a:r>
            <a:endParaRPr sz="3300" b="0" i="0" u="none" strike="noStrike" cap="none">
              <a:solidFill>
                <a:srgbClr val="FFFFFF"/>
              </a:solidFill>
              <a:latin typeface="Montserrat"/>
              <a:ea typeface="Montserrat"/>
              <a:cs typeface="Montserrat"/>
              <a:sym typeface="Montserrat"/>
            </a:endParaRPr>
          </a:p>
          <a:p>
            <a:pPr marL="0" marR="0" lvl="0" indent="0" algn="just" rtl="0">
              <a:lnSpc>
                <a:spcPct val="140000"/>
              </a:lnSpc>
              <a:spcBef>
                <a:spcPts val="0"/>
              </a:spcBef>
              <a:spcAft>
                <a:spcPts val="0"/>
              </a:spcAft>
              <a:buClr>
                <a:schemeClr val="dk1"/>
              </a:buClr>
              <a:buSzPts val="1100"/>
              <a:buFont typeface="Arial"/>
              <a:buNone/>
            </a:pPr>
            <a:r>
              <a:rPr lang="en-US" sz="3300" b="0" i="0" u="none" strike="noStrike" cap="none">
                <a:solidFill>
                  <a:srgbClr val="FFFFFF"/>
                </a:solidFill>
                <a:latin typeface="Montserrat"/>
                <a:ea typeface="Montserrat"/>
                <a:cs typeface="Montserrat"/>
                <a:sym typeface="Montserrat"/>
              </a:rPr>
              <a:t>Enterprises</a:t>
            </a:r>
            <a:endParaRPr sz="3300" b="0" i="0" u="none" strike="noStrike" cap="none">
              <a:solidFill>
                <a:srgbClr val="FFFFFF"/>
              </a:solidFill>
              <a:latin typeface="Montserrat"/>
              <a:ea typeface="Montserrat"/>
              <a:cs typeface="Montserrat"/>
              <a:sym typeface="Montserrat"/>
            </a:endParaRPr>
          </a:p>
          <a:p>
            <a:pPr marL="0" marR="0" lvl="0" indent="0" algn="just" rtl="0">
              <a:lnSpc>
                <a:spcPct val="140000"/>
              </a:lnSpc>
              <a:spcBef>
                <a:spcPts val="0"/>
              </a:spcBef>
              <a:spcAft>
                <a:spcPts val="0"/>
              </a:spcAft>
              <a:buClr>
                <a:schemeClr val="dk1"/>
              </a:buClr>
              <a:buSzPts val="1100"/>
              <a:buFont typeface="Arial"/>
              <a:buNone/>
            </a:pPr>
            <a:r>
              <a:rPr lang="en-US" sz="3300" b="0" i="0" u="none" strike="noStrike" cap="none">
                <a:solidFill>
                  <a:srgbClr val="FFFFFF"/>
                </a:solidFill>
                <a:latin typeface="Montserrat"/>
                <a:ea typeface="Montserrat"/>
                <a:cs typeface="Montserrat"/>
                <a:sym typeface="Montserrat"/>
              </a:rPr>
              <a:t>Media</a:t>
            </a:r>
            <a:endParaRPr sz="3300" b="0" i="0" u="none" strike="noStrike" cap="none">
              <a:solidFill>
                <a:srgbClr val="FFFFFF"/>
              </a:solidFill>
              <a:latin typeface="Montserrat"/>
              <a:ea typeface="Montserrat"/>
              <a:cs typeface="Montserrat"/>
              <a:sym typeface="Montserrat"/>
            </a:endParaRPr>
          </a:p>
          <a:p>
            <a:pPr marL="0" marR="0" lvl="0" indent="0" algn="ctr" rtl="0">
              <a:lnSpc>
                <a:spcPct val="140000"/>
              </a:lnSpc>
              <a:spcBef>
                <a:spcPts val="0"/>
              </a:spcBef>
              <a:spcAft>
                <a:spcPts val="0"/>
              </a:spcAft>
              <a:buClr>
                <a:schemeClr val="dk1"/>
              </a:buClr>
              <a:buSzPts val="1100"/>
              <a:buFont typeface="Arial"/>
              <a:buNone/>
            </a:pPr>
            <a:endParaRPr sz="3300" b="0" i="0" u="none" strike="noStrike" cap="none">
              <a:solidFill>
                <a:srgbClr val="FFFFFF"/>
              </a:solidFill>
              <a:latin typeface="Montserrat"/>
              <a:ea typeface="Montserrat"/>
              <a:cs typeface="Montserrat"/>
              <a:sym typeface="Montserrat"/>
            </a:endParaRPr>
          </a:p>
          <a:p>
            <a:pPr marL="0" marR="0" lvl="0" indent="0" algn="just" rtl="0">
              <a:lnSpc>
                <a:spcPct val="140000"/>
              </a:lnSpc>
              <a:spcBef>
                <a:spcPts val="0"/>
              </a:spcBef>
              <a:spcAft>
                <a:spcPts val="0"/>
              </a:spcAft>
              <a:buClr>
                <a:srgbClr val="000000"/>
              </a:buClr>
              <a:buSzPts val="1100"/>
              <a:buFont typeface="Arial"/>
              <a:buNone/>
            </a:pPr>
            <a:endParaRPr sz="3300" b="0" i="0" u="none" strike="noStrike" cap="none">
              <a:solidFill>
                <a:srgbClr val="FFFFFF"/>
              </a:solidFill>
              <a:latin typeface="Montserrat"/>
              <a:ea typeface="Montserrat"/>
              <a:cs typeface="Montserrat"/>
              <a:sym typeface="Montserrat"/>
            </a:endParaRPr>
          </a:p>
          <a:p>
            <a:pPr marL="0" marR="0" lvl="0" indent="0" algn="ctr" rtl="0">
              <a:lnSpc>
                <a:spcPct val="140000"/>
              </a:lnSpc>
              <a:spcBef>
                <a:spcPts val="0"/>
              </a:spcBef>
              <a:spcAft>
                <a:spcPts val="0"/>
              </a:spcAft>
              <a:buClr>
                <a:srgbClr val="000000"/>
              </a:buClr>
              <a:buSzPts val="1100"/>
              <a:buFont typeface="Arial"/>
              <a:buNone/>
            </a:pPr>
            <a:endParaRPr sz="3300" b="0" i="0" u="none" strike="noStrike" cap="none">
              <a:solidFill>
                <a:srgbClr val="FFFFFF"/>
              </a:solidFill>
              <a:latin typeface="Montserrat"/>
              <a:ea typeface="Montserrat"/>
              <a:cs typeface="Montserrat"/>
              <a:sym typeface="Montserrat"/>
            </a:endParaRPr>
          </a:p>
          <a:p>
            <a:pPr marL="0" marR="0" lvl="0" indent="0" algn="ctr" rtl="0">
              <a:lnSpc>
                <a:spcPct val="140000"/>
              </a:lnSpc>
              <a:spcBef>
                <a:spcPts val="0"/>
              </a:spcBef>
              <a:spcAft>
                <a:spcPts val="0"/>
              </a:spcAft>
              <a:buClr>
                <a:srgbClr val="000000"/>
              </a:buClr>
              <a:buSzPts val="3300"/>
              <a:buFont typeface="Arial"/>
              <a:buNone/>
            </a:pPr>
            <a:endParaRPr sz="3300" b="0" i="0" u="none" strike="noStrike" cap="none">
              <a:solidFill>
                <a:srgbClr val="FFFFFF"/>
              </a:solidFill>
              <a:latin typeface="Montserrat"/>
              <a:ea typeface="Montserrat"/>
              <a:cs typeface="Montserrat"/>
              <a:sym typeface="Montserrat"/>
            </a:endParaRPr>
          </a:p>
        </p:txBody>
      </p:sp>
      <p:sp>
        <p:nvSpPr>
          <p:cNvPr id="374" name="Google Shape;374;p40"/>
          <p:cNvSpPr txBox="1"/>
          <p:nvPr/>
        </p:nvSpPr>
        <p:spPr>
          <a:xfrm>
            <a:off x="1270800" y="5895925"/>
            <a:ext cx="15746400" cy="2154900"/>
          </a:xfrm>
          <a:prstGeom prst="rect">
            <a:avLst/>
          </a:prstGeom>
          <a:noFill/>
          <a:ln>
            <a:noFill/>
          </a:ln>
        </p:spPr>
        <p:txBody>
          <a:bodyPr spcFirstLastPara="1" wrap="square" lIns="0" tIns="0" rIns="0" bIns="0" anchor="t" anchorCtr="0">
            <a:noAutofit/>
          </a:bodyPr>
          <a:lstStyle/>
          <a:p>
            <a:pPr marL="0" marR="0" lvl="0" indent="0" algn="just" rtl="0">
              <a:lnSpc>
                <a:spcPct val="140000"/>
              </a:lnSpc>
              <a:spcBef>
                <a:spcPts val="0"/>
              </a:spcBef>
              <a:spcAft>
                <a:spcPts val="0"/>
              </a:spcAft>
              <a:buClr>
                <a:srgbClr val="000000"/>
              </a:buClr>
              <a:buSzPts val="1100"/>
              <a:buFont typeface="Arial"/>
              <a:buNone/>
            </a:pPr>
            <a:endParaRPr sz="3000" b="0" i="0" u="none" strike="noStrike" cap="none">
              <a:solidFill>
                <a:srgbClr val="FFFFFF"/>
              </a:solidFill>
              <a:latin typeface="Montserrat"/>
              <a:ea typeface="Montserrat"/>
              <a:cs typeface="Montserrat"/>
              <a:sym typeface="Montserrat"/>
            </a:endParaRPr>
          </a:p>
          <a:p>
            <a:pPr marL="0" marR="0" lvl="0" indent="0" algn="just" rtl="0">
              <a:lnSpc>
                <a:spcPct val="140000"/>
              </a:lnSpc>
              <a:spcBef>
                <a:spcPts val="0"/>
              </a:spcBef>
              <a:spcAft>
                <a:spcPts val="0"/>
              </a:spcAft>
              <a:buClr>
                <a:srgbClr val="000000"/>
              </a:buClr>
              <a:buSzPts val="3000"/>
              <a:buFont typeface="Arial"/>
              <a:buNone/>
            </a:pPr>
            <a:endParaRPr sz="3000" b="0" i="0" u="none" strike="noStrike" cap="none">
              <a:solidFill>
                <a:srgbClr val="FFFFFF"/>
              </a:solidFill>
              <a:latin typeface="Montserrat"/>
              <a:ea typeface="Montserrat"/>
              <a:cs typeface="Montserrat"/>
              <a:sym typeface="Montserrat"/>
            </a:endParaRPr>
          </a:p>
          <a:p>
            <a:pPr marL="0" marR="0" lvl="0" indent="0" algn="ctr" rtl="0">
              <a:lnSpc>
                <a:spcPct val="140000"/>
              </a:lnSpc>
              <a:spcBef>
                <a:spcPts val="0"/>
              </a:spcBef>
              <a:spcAft>
                <a:spcPts val="0"/>
              </a:spcAft>
              <a:buClr>
                <a:srgbClr val="000000"/>
              </a:buClr>
              <a:buSzPts val="3300"/>
              <a:buFont typeface="Arial"/>
              <a:buNone/>
            </a:pPr>
            <a:endParaRPr sz="3300" b="0" i="0" u="none" strike="noStrike" cap="none">
              <a:solidFill>
                <a:srgbClr val="FFFFFF"/>
              </a:solidFill>
              <a:latin typeface="Montserrat"/>
              <a:ea typeface="Montserrat"/>
              <a:cs typeface="Montserrat"/>
              <a:sym typeface="Montserra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378"/>
        <p:cNvGrpSpPr/>
        <p:nvPr/>
      </p:nvGrpSpPr>
      <p:grpSpPr>
        <a:xfrm>
          <a:off x="0" y="0"/>
          <a:ext cx="0" cy="0"/>
          <a:chOff x="0" y="0"/>
          <a:chExt cx="0" cy="0"/>
        </a:xfrm>
      </p:grpSpPr>
      <p:sp>
        <p:nvSpPr>
          <p:cNvPr id="379" name="Google Shape;379;p41"/>
          <p:cNvSpPr txBox="1"/>
          <p:nvPr/>
        </p:nvSpPr>
        <p:spPr>
          <a:xfrm>
            <a:off x="1755450" y="816623"/>
            <a:ext cx="14777100" cy="1104900"/>
          </a:xfrm>
          <a:prstGeom prst="rect">
            <a:avLst/>
          </a:prstGeom>
          <a:noFill/>
          <a:ln>
            <a:noFill/>
          </a:ln>
        </p:spPr>
        <p:txBody>
          <a:bodyPr spcFirstLastPara="1" wrap="square" lIns="0" tIns="0" rIns="0" bIns="0" anchor="t" anchorCtr="0">
            <a:noAutofit/>
          </a:bodyPr>
          <a:lstStyle/>
          <a:p>
            <a:pPr marL="0" marR="0" lvl="0" indent="0" algn="ctr" rtl="0">
              <a:lnSpc>
                <a:spcPct val="131000"/>
              </a:lnSpc>
              <a:spcBef>
                <a:spcPts val="0"/>
              </a:spcBef>
              <a:spcAft>
                <a:spcPts val="0"/>
              </a:spcAft>
              <a:buSzPts val="1100"/>
              <a:buNone/>
            </a:pPr>
            <a:r>
              <a:rPr lang="en-US" sz="6000" b="1">
                <a:solidFill>
                  <a:srgbClr val="00BCD4"/>
                </a:solidFill>
                <a:latin typeface="Montserrat"/>
                <a:ea typeface="Montserrat"/>
                <a:cs typeface="Montserrat"/>
                <a:sym typeface="Montserrat"/>
              </a:rPr>
              <a:t>PROJECT DISSEMINATION</a:t>
            </a:r>
            <a:endParaRPr sz="6000" b="1">
              <a:solidFill>
                <a:srgbClr val="00BCD4"/>
              </a:solidFill>
              <a:latin typeface="Montserrat"/>
              <a:ea typeface="Montserrat"/>
              <a:cs typeface="Montserrat"/>
              <a:sym typeface="Montserrat"/>
            </a:endParaRPr>
          </a:p>
          <a:p>
            <a:pPr marL="0" lvl="0" indent="0" algn="l" rtl="0">
              <a:lnSpc>
                <a:spcPct val="140000"/>
              </a:lnSpc>
              <a:spcBef>
                <a:spcPts val="0"/>
              </a:spcBef>
              <a:spcAft>
                <a:spcPts val="0"/>
              </a:spcAft>
              <a:buSzPts val="1100"/>
              <a:buNone/>
            </a:pPr>
            <a:r>
              <a:rPr lang="en-US" sz="3300">
                <a:solidFill>
                  <a:srgbClr val="FFFFFF"/>
                </a:solidFill>
                <a:latin typeface="Montserrat"/>
                <a:ea typeface="Montserrat"/>
                <a:cs typeface="Montserrat"/>
                <a:sym typeface="Montserrat"/>
              </a:rPr>
              <a:t>Formative dissemination:</a:t>
            </a:r>
            <a:endParaRPr sz="3300">
              <a:solidFill>
                <a:srgbClr val="FFFFFF"/>
              </a:solidFill>
              <a:latin typeface="Montserrat"/>
              <a:ea typeface="Montserrat"/>
              <a:cs typeface="Montserrat"/>
              <a:sym typeface="Montserrat"/>
            </a:endParaRPr>
          </a:p>
          <a:p>
            <a:pPr marL="0" lvl="0" indent="0" algn="l" rtl="0">
              <a:lnSpc>
                <a:spcPct val="140000"/>
              </a:lnSpc>
              <a:spcBef>
                <a:spcPts val="0"/>
              </a:spcBef>
              <a:spcAft>
                <a:spcPts val="0"/>
              </a:spcAft>
              <a:buSzPts val="1100"/>
              <a:buNone/>
            </a:pPr>
            <a:endParaRPr sz="3300">
              <a:solidFill>
                <a:srgbClr val="FFFFFF"/>
              </a:solidFill>
              <a:latin typeface="Montserrat"/>
              <a:ea typeface="Montserrat"/>
              <a:cs typeface="Montserrat"/>
              <a:sym typeface="Montserrat"/>
            </a:endParaRPr>
          </a:p>
          <a:p>
            <a:pPr marL="0" lvl="0" indent="0" algn="l" rtl="0">
              <a:lnSpc>
                <a:spcPct val="140000"/>
              </a:lnSpc>
              <a:spcBef>
                <a:spcPts val="0"/>
              </a:spcBef>
              <a:spcAft>
                <a:spcPts val="0"/>
              </a:spcAft>
              <a:buSzPts val="3300"/>
              <a:buNone/>
            </a:pPr>
            <a:endParaRPr sz="3300">
              <a:solidFill>
                <a:srgbClr val="FFFFFF"/>
              </a:solidFill>
              <a:latin typeface="Montserrat"/>
              <a:ea typeface="Montserrat"/>
              <a:cs typeface="Montserrat"/>
              <a:sym typeface="Montserrat"/>
            </a:endParaRPr>
          </a:p>
          <a:p>
            <a:pPr marL="0" marR="0" lvl="0" indent="0" algn="ctr" rtl="0">
              <a:lnSpc>
                <a:spcPct val="131000"/>
              </a:lnSpc>
              <a:spcBef>
                <a:spcPts val="0"/>
              </a:spcBef>
              <a:spcAft>
                <a:spcPts val="0"/>
              </a:spcAft>
              <a:buSzPts val="1100"/>
              <a:buNone/>
            </a:pPr>
            <a:endParaRPr sz="6000" b="1">
              <a:solidFill>
                <a:srgbClr val="00BCD4"/>
              </a:solidFill>
              <a:latin typeface="Montserrat"/>
              <a:ea typeface="Montserrat"/>
              <a:cs typeface="Montserrat"/>
              <a:sym typeface="Montserrat"/>
            </a:endParaRPr>
          </a:p>
          <a:p>
            <a:pPr marL="0" marR="0" lvl="0" indent="0" algn="ctr" rtl="0">
              <a:lnSpc>
                <a:spcPct val="131000"/>
              </a:lnSpc>
              <a:spcBef>
                <a:spcPts val="0"/>
              </a:spcBef>
              <a:spcAft>
                <a:spcPts val="0"/>
              </a:spcAft>
              <a:buSzPts val="1100"/>
              <a:buNone/>
            </a:pPr>
            <a:endParaRPr sz="6000" b="1">
              <a:solidFill>
                <a:srgbClr val="00BCD4"/>
              </a:solidFill>
              <a:latin typeface="Montserrat"/>
              <a:ea typeface="Montserrat"/>
              <a:cs typeface="Montserrat"/>
              <a:sym typeface="Montserrat"/>
            </a:endParaRPr>
          </a:p>
          <a:p>
            <a:pPr marL="0" marR="0" lvl="0" indent="0" algn="ctr" rtl="0">
              <a:lnSpc>
                <a:spcPct val="131000"/>
              </a:lnSpc>
              <a:spcBef>
                <a:spcPts val="0"/>
              </a:spcBef>
              <a:spcAft>
                <a:spcPts val="0"/>
              </a:spcAft>
              <a:buSzPts val="1100"/>
              <a:buNone/>
            </a:pPr>
            <a:endParaRPr sz="6000" b="1">
              <a:solidFill>
                <a:srgbClr val="00BCD4"/>
              </a:solidFill>
              <a:latin typeface="Montserrat"/>
              <a:ea typeface="Montserrat"/>
              <a:cs typeface="Montserrat"/>
              <a:sym typeface="Montserrat"/>
            </a:endParaRPr>
          </a:p>
          <a:p>
            <a:pPr marL="0" marR="0" lvl="0" indent="0" algn="ctr" rtl="0">
              <a:lnSpc>
                <a:spcPct val="131000"/>
              </a:lnSpc>
              <a:spcBef>
                <a:spcPts val="0"/>
              </a:spcBef>
              <a:spcAft>
                <a:spcPts val="0"/>
              </a:spcAft>
              <a:buNone/>
            </a:pPr>
            <a:endParaRPr sz="6000" b="1">
              <a:solidFill>
                <a:srgbClr val="00BCD4"/>
              </a:solidFill>
              <a:latin typeface="Montserrat"/>
              <a:ea typeface="Montserrat"/>
              <a:cs typeface="Montserrat"/>
              <a:sym typeface="Montserrat"/>
            </a:endParaRPr>
          </a:p>
        </p:txBody>
      </p:sp>
      <p:sp>
        <p:nvSpPr>
          <p:cNvPr id="380" name="Google Shape;380;p41"/>
          <p:cNvSpPr/>
          <p:nvPr/>
        </p:nvSpPr>
        <p:spPr>
          <a:xfrm>
            <a:off x="1028700" y="9171390"/>
            <a:ext cx="16230600" cy="87000"/>
          </a:xfrm>
          <a:prstGeom prst="rect">
            <a:avLst/>
          </a:prstGeom>
          <a:solidFill>
            <a:srgbClr val="00BC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1" name="Google Shape;381;p41"/>
          <p:cNvPicPr preferRelativeResize="0"/>
          <p:nvPr/>
        </p:nvPicPr>
        <p:blipFill rotWithShape="1">
          <a:blip r:embed="rId3">
            <a:alphaModFix/>
          </a:blip>
          <a:srcRect/>
          <a:stretch/>
        </p:blipFill>
        <p:spPr>
          <a:xfrm rot="-5400000">
            <a:off x="17104108" y="9103107"/>
            <a:ext cx="1800598" cy="567188"/>
          </a:xfrm>
          <a:prstGeom prst="rect">
            <a:avLst/>
          </a:prstGeom>
          <a:noFill/>
          <a:ln>
            <a:noFill/>
          </a:ln>
        </p:spPr>
      </p:pic>
      <p:sp>
        <p:nvSpPr>
          <p:cNvPr id="382" name="Google Shape;382;p41"/>
          <p:cNvSpPr txBox="1"/>
          <p:nvPr/>
        </p:nvSpPr>
        <p:spPr>
          <a:xfrm>
            <a:off x="1270800" y="3092050"/>
            <a:ext cx="15746400" cy="6481500"/>
          </a:xfrm>
          <a:prstGeom prst="rect">
            <a:avLst/>
          </a:prstGeom>
          <a:noFill/>
          <a:ln>
            <a:noFill/>
          </a:ln>
        </p:spPr>
        <p:txBody>
          <a:bodyPr spcFirstLastPara="1" wrap="square" lIns="0" tIns="0" rIns="0" bIns="0" anchor="t" anchorCtr="0">
            <a:noAutofit/>
          </a:bodyPr>
          <a:lstStyle/>
          <a:p>
            <a:pPr marL="0" marR="0" lvl="0" indent="0" algn="ctr" rtl="0">
              <a:lnSpc>
                <a:spcPct val="140000"/>
              </a:lnSpc>
              <a:spcBef>
                <a:spcPts val="0"/>
              </a:spcBef>
              <a:spcAft>
                <a:spcPts val="0"/>
              </a:spcAft>
              <a:buSzPts val="1100"/>
              <a:buNone/>
            </a:pPr>
            <a:r>
              <a:rPr lang="en-US" sz="3000">
                <a:solidFill>
                  <a:srgbClr val="FFFFFF"/>
                </a:solidFill>
                <a:latin typeface="Montserrat"/>
                <a:ea typeface="Montserrat"/>
                <a:cs typeface="Montserrat"/>
                <a:sym typeface="Montserrat"/>
              </a:rPr>
              <a:t> </a:t>
            </a:r>
            <a:r>
              <a:rPr lang="en-US" sz="3000">
                <a:solidFill>
                  <a:srgbClr val="00BCD4"/>
                </a:solidFill>
                <a:latin typeface="Montserrat"/>
                <a:ea typeface="Montserrat"/>
                <a:cs typeface="Montserrat"/>
                <a:sym typeface="Montserrat"/>
              </a:rPr>
              <a:t>Media press releases   </a:t>
            </a:r>
            <a:endParaRPr sz="3000">
              <a:solidFill>
                <a:srgbClr val="00BCD4"/>
              </a:solidFill>
              <a:latin typeface="Montserrat"/>
              <a:ea typeface="Montserrat"/>
              <a:cs typeface="Montserrat"/>
              <a:sym typeface="Montserrat"/>
            </a:endParaRPr>
          </a:p>
          <a:p>
            <a:pPr marL="0" marR="0" lvl="0" indent="0" algn="ctr" rtl="0">
              <a:lnSpc>
                <a:spcPct val="140000"/>
              </a:lnSpc>
              <a:spcBef>
                <a:spcPts val="0"/>
              </a:spcBef>
              <a:spcAft>
                <a:spcPts val="0"/>
              </a:spcAft>
              <a:buSzPts val="1100"/>
              <a:buNone/>
            </a:pPr>
            <a:r>
              <a:rPr lang="en-US" sz="3000">
                <a:solidFill>
                  <a:srgbClr val="00BCD4"/>
                </a:solidFill>
                <a:latin typeface="Montserrat"/>
                <a:ea typeface="Montserrat"/>
                <a:cs typeface="Montserrat"/>
                <a:sym typeface="Montserrat"/>
              </a:rPr>
              <a:t> Newsletter</a:t>
            </a:r>
            <a:endParaRPr sz="3000">
              <a:solidFill>
                <a:srgbClr val="00BCD4"/>
              </a:solidFill>
              <a:latin typeface="Montserrat"/>
              <a:ea typeface="Montserrat"/>
              <a:cs typeface="Montserrat"/>
              <a:sym typeface="Montserrat"/>
            </a:endParaRPr>
          </a:p>
          <a:p>
            <a:pPr marL="0" marR="0" lvl="0" indent="0" algn="ctr" rtl="0">
              <a:lnSpc>
                <a:spcPct val="140000"/>
              </a:lnSpc>
              <a:spcBef>
                <a:spcPts val="0"/>
              </a:spcBef>
              <a:spcAft>
                <a:spcPts val="0"/>
              </a:spcAft>
              <a:buSzPts val="1100"/>
              <a:buNone/>
            </a:pPr>
            <a:r>
              <a:rPr lang="en-US" sz="3000">
                <a:solidFill>
                  <a:srgbClr val="00BCD4"/>
                </a:solidFill>
                <a:latin typeface="Montserrat"/>
                <a:ea typeface="Montserrat"/>
                <a:cs typeface="Montserrat"/>
                <a:sym typeface="Montserrat"/>
              </a:rPr>
              <a:t> Links promoting the project ongoing activities on each participating university website</a:t>
            </a:r>
            <a:endParaRPr sz="3000">
              <a:solidFill>
                <a:srgbClr val="00BCD4"/>
              </a:solidFill>
              <a:latin typeface="Montserrat"/>
              <a:ea typeface="Montserrat"/>
              <a:cs typeface="Montserrat"/>
              <a:sym typeface="Montserrat"/>
            </a:endParaRPr>
          </a:p>
          <a:p>
            <a:pPr marL="0" marR="0" lvl="0" indent="0" algn="ctr" rtl="0">
              <a:lnSpc>
                <a:spcPct val="140000"/>
              </a:lnSpc>
              <a:spcBef>
                <a:spcPts val="0"/>
              </a:spcBef>
              <a:spcAft>
                <a:spcPts val="0"/>
              </a:spcAft>
              <a:buSzPts val="1100"/>
              <a:buNone/>
            </a:pPr>
            <a:r>
              <a:rPr lang="en-US" sz="3000">
                <a:solidFill>
                  <a:srgbClr val="00BCD4"/>
                </a:solidFill>
                <a:latin typeface="Montserrat"/>
                <a:ea typeface="Montserrat"/>
                <a:cs typeface="Montserrat"/>
                <a:sym typeface="Montserrat"/>
              </a:rPr>
              <a:t> Round tables with peer fellow teachers and students from the home university</a:t>
            </a:r>
            <a:endParaRPr sz="3000">
              <a:solidFill>
                <a:srgbClr val="00BCD4"/>
              </a:solidFill>
              <a:latin typeface="Montserrat"/>
              <a:ea typeface="Montserrat"/>
              <a:cs typeface="Montserrat"/>
              <a:sym typeface="Montserrat"/>
            </a:endParaRPr>
          </a:p>
          <a:p>
            <a:pPr marL="0" marR="0" lvl="0" indent="0" algn="ctr" rtl="0">
              <a:lnSpc>
                <a:spcPct val="140000"/>
              </a:lnSpc>
              <a:spcBef>
                <a:spcPts val="0"/>
              </a:spcBef>
              <a:spcAft>
                <a:spcPts val="0"/>
              </a:spcAft>
              <a:buSzPts val="1100"/>
              <a:buNone/>
            </a:pPr>
            <a:r>
              <a:rPr lang="en-US" sz="3000">
                <a:solidFill>
                  <a:srgbClr val="00BCD4"/>
                </a:solidFill>
                <a:latin typeface="Montserrat"/>
                <a:ea typeface="Montserrat"/>
                <a:cs typeface="Montserrat"/>
                <a:sym typeface="Montserrat"/>
              </a:rPr>
              <a:t> Project platform</a:t>
            </a:r>
            <a:endParaRPr sz="3000">
              <a:solidFill>
                <a:srgbClr val="00BCD4"/>
              </a:solidFill>
              <a:latin typeface="Montserrat"/>
              <a:ea typeface="Montserrat"/>
              <a:cs typeface="Montserrat"/>
              <a:sym typeface="Montserrat"/>
            </a:endParaRPr>
          </a:p>
          <a:p>
            <a:pPr marL="0" marR="0" lvl="0" indent="0" algn="ctr" rtl="0">
              <a:lnSpc>
                <a:spcPct val="140000"/>
              </a:lnSpc>
              <a:spcBef>
                <a:spcPts val="0"/>
              </a:spcBef>
              <a:spcAft>
                <a:spcPts val="0"/>
              </a:spcAft>
              <a:buSzPts val="1100"/>
              <a:buNone/>
            </a:pPr>
            <a:r>
              <a:rPr lang="en-US" sz="3000">
                <a:solidFill>
                  <a:srgbClr val="00BCD4"/>
                </a:solidFill>
                <a:latin typeface="Montserrat"/>
                <a:ea typeface="Montserrat"/>
                <a:cs typeface="Montserrat"/>
                <a:sym typeface="Montserrat"/>
              </a:rPr>
              <a:t> Social media</a:t>
            </a:r>
            <a:endParaRPr sz="3000">
              <a:solidFill>
                <a:srgbClr val="00BCD4"/>
              </a:solidFill>
              <a:latin typeface="Montserrat"/>
              <a:ea typeface="Montserrat"/>
              <a:cs typeface="Montserrat"/>
              <a:sym typeface="Montserrat"/>
            </a:endParaRPr>
          </a:p>
          <a:p>
            <a:pPr marL="0" marR="0" lvl="0" indent="0" algn="ctr" rtl="0">
              <a:lnSpc>
                <a:spcPct val="140000"/>
              </a:lnSpc>
              <a:spcBef>
                <a:spcPts val="0"/>
              </a:spcBef>
              <a:spcAft>
                <a:spcPts val="0"/>
              </a:spcAft>
              <a:buSzPts val="1100"/>
              <a:buNone/>
            </a:pPr>
            <a:r>
              <a:rPr lang="en-US" sz="3000">
                <a:solidFill>
                  <a:srgbClr val="00BCD4"/>
                </a:solidFill>
                <a:latin typeface="Montserrat"/>
                <a:ea typeface="Montserrat"/>
                <a:cs typeface="Montserrat"/>
                <a:sym typeface="Montserrat"/>
              </a:rPr>
              <a:t> Leaflets, posters</a:t>
            </a:r>
            <a:endParaRPr sz="3000">
              <a:solidFill>
                <a:srgbClr val="00BCD4"/>
              </a:solidFill>
              <a:latin typeface="Montserrat"/>
              <a:ea typeface="Montserrat"/>
              <a:cs typeface="Montserrat"/>
              <a:sym typeface="Montserrat"/>
            </a:endParaRPr>
          </a:p>
          <a:p>
            <a:pPr marL="0" marR="0" lvl="0" indent="0" algn="ctr" rtl="0">
              <a:lnSpc>
                <a:spcPct val="140000"/>
              </a:lnSpc>
              <a:spcBef>
                <a:spcPts val="0"/>
              </a:spcBef>
              <a:spcAft>
                <a:spcPts val="0"/>
              </a:spcAft>
              <a:buSzPts val="1100"/>
              <a:buNone/>
            </a:pPr>
            <a:endParaRPr sz="3000">
              <a:solidFill>
                <a:srgbClr val="FFFFFF"/>
              </a:solidFill>
              <a:latin typeface="Montserrat"/>
              <a:ea typeface="Montserrat"/>
              <a:cs typeface="Montserrat"/>
              <a:sym typeface="Montserrat"/>
            </a:endParaRPr>
          </a:p>
          <a:p>
            <a:pPr marL="0" marR="0" lvl="0" indent="0" algn="ctr" rtl="0">
              <a:lnSpc>
                <a:spcPct val="140000"/>
              </a:lnSpc>
              <a:spcBef>
                <a:spcPts val="0"/>
              </a:spcBef>
              <a:spcAft>
                <a:spcPts val="0"/>
              </a:spcAft>
              <a:buSzPts val="1100"/>
              <a:buNone/>
            </a:pPr>
            <a:endParaRPr sz="3000">
              <a:solidFill>
                <a:srgbClr val="FFFFFF"/>
              </a:solidFill>
              <a:latin typeface="Montserrat"/>
              <a:ea typeface="Montserrat"/>
              <a:cs typeface="Montserrat"/>
              <a:sym typeface="Montserrat"/>
            </a:endParaRPr>
          </a:p>
          <a:p>
            <a:pPr marL="0" marR="0" lvl="0" indent="0" algn="ctr" rtl="0">
              <a:lnSpc>
                <a:spcPct val="140000"/>
              </a:lnSpc>
              <a:spcBef>
                <a:spcPts val="0"/>
              </a:spcBef>
              <a:spcAft>
                <a:spcPts val="0"/>
              </a:spcAft>
              <a:buSzPts val="1100"/>
              <a:buNone/>
            </a:pPr>
            <a:endParaRPr sz="3000">
              <a:solidFill>
                <a:srgbClr val="FFFFFF"/>
              </a:solidFill>
              <a:latin typeface="Montserrat"/>
              <a:ea typeface="Montserrat"/>
              <a:cs typeface="Montserrat"/>
              <a:sym typeface="Montserrat"/>
            </a:endParaRPr>
          </a:p>
          <a:p>
            <a:pPr marL="0" marR="0" lvl="0" indent="0" algn="ctr" rtl="0">
              <a:lnSpc>
                <a:spcPct val="140000"/>
              </a:lnSpc>
              <a:spcBef>
                <a:spcPts val="0"/>
              </a:spcBef>
              <a:spcAft>
                <a:spcPts val="0"/>
              </a:spcAft>
              <a:buNone/>
            </a:pPr>
            <a:endParaRPr sz="3000">
              <a:solidFill>
                <a:srgbClr val="FFFFFF"/>
              </a:solidFill>
              <a:latin typeface="Montserrat"/>
              <a:ea typeface="Montserrat"/>
              <a:cs typeface="Montserrat"/>
              <a:sym typeface="Montserra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386"/>
        <p:cNvGrpSpPr/>
        <p:nvPr/>
      </p:nvGrpSpPr>
      <p:grpSpPr>
        <a:xfrm>
          <a:off x="0" y="0"/>
          <a:ext cx="0" cy="0"/>
          <a:chOff x="0" y="0"/>
          <a:chExt cx="0" cy="0"/>
        </a:xfrm>
      </p:grpSpPr>
      <p:sp>
        <p:nvSpPr>
          <p:cNvPr id="387" name="Google Shape;387;p42"/>
          <p:cNvSpPr txBox="1"/>
          <p:nvPr/>
        </p:nvSpPr>
        <p:spPr>
          <a:xfrm>
            <a:off x="1755446" y="947962"/>
            <a:ext cx="14777100" cy="973500"/>
          </a:xfrm>
          <a:prstGeom prst="rect">
            <a:avLst/>
          </a:prstGeom>
          <a:noFill/>
          <a:ln>
            <a:noFill/>
          </a:ln>
        </p:spPr>
        <p:txBody>
          <a:bodyPr spcFirstLastPara="1" wrap="square" lIns="0" tIns="0" rIns="0" bIns="0" anchor="t" anchorCtr="0">
            <a:noAutofit/>
          </a:bodyPr>
          <a:lstStyle/>
          <a:p>
            <a:pPr marL="0" marR="0" lvl="0" indent="0" algn="ctr" rtl="0">
              <a:lnSpc>
                <a:spcPct val="131000"/>
              </a:lnSpc>
              <a:spcBef>
                <a:spcPts val="0"/>
              </a:spcBef>
              <a:spcAft>
                <a:spcPts val="0"/>
              </a:spcAft>
              <a:buClr>
                <a:schemeClr val="dk1"/>
              </a:buClr>
              <a:buSzPts val="1100"/>
              <a:buFont typeface="Arial"/>
              <a:buNone/>
            </a:pPr>
            <a:r>
              <a:rPr lang="en-US" sz="6000" b="1">
                <a:solidFill>
                  <a:srgbClr val="00BCD4"/>
                </a:solidFill>
                <a:latin typeface="Montserrat"/>
                <a:ea typeface="Montserrat"/>
                <a:cs typeface="Montserrat"/>
                <a:sym typeface="Montserrat"/>
              </a:rPr>
              <a:t>PROJECT DISSEMINATION</a:t>
            </a:r>
            <a:endParaRPr sz="6000" b="1">
              <a:solidFill>
                <a:srgbClr val="00BCD4"/>
              </a:solidFill>
              <a:latin typeface="Montserrat"/>
              <a:ea typeface="Montserrat"/>
              <a:cs typeface="Montserrat"/>
              <a:sym typeface="Montserrat"/>
            </a:endParaRPr>
          </a:p>
          <a:p>
            <a:pPr marL="0" lvl="0" indent="0" algn="l" rtl="0">
              <a:lnSpc>
                <a:spcPct val="140000"/>
              </a:lnSpc>
              <a:spcBef>
                <a:spcPts val="0"/>
              </a:spcBef>
              <a:spcAft>
                <a:spcPts val="0"/>
              </a:spcAft>
              <a:buSzPts val="1100"/>
              <a:buNone/>
            </a:pPr>
            <a:r>
              <a:rPr lang="en-US" sz="3300">
                <a:solidFill>
                  <a:srgbClr val="FFFFFF"/>
                </a:solidFill>
                <a:latin typeface="Montserrat"/>
                <a:ea typeface="Montserrat"/>
                <a:cs typeface="Montserrat"/>
                <a:sym typeface="Montserrat"/>
              </a:rPr>
              <a:t>Summative dissemination:</a:t>
            </a:r>
            <a:endParaRPr sz="3300">
              <a:solidFill>
                <a:srgbClr val="FFFFFF"/>
              </a:solidFill>
              <a:latin typeface="Montserrat"/>
              <a:ea typeface="Montserrat"/>
              <a:cs typeface="Montserrat"/>
              <a:sym typeface="Montserrat"/>
            </a:endParaRPr>
          </a:p>
          <a:p>
            <a:pPr marL="0" lvl="0" indent="0" algn="l" rtl="0">
              <a:lnSpc>
                <a:spcPct val="140000"/>
              </a:lnSpc>
              <a:spcBef>
                <a:spcPts val="0"/>
              </a:spcBef>
              <a:spcAft>
                <a:spcPts val="0"/>
              </a:spcAft>
              <a:buSzPts val="1100"/>
              <a:buNone/>
            </a:pPr>
            <a:endParaRPr sz="3300">
              <a:solidFill>
                <a:srgbClr val="FFFFFF"/>
              </a:solidFill>
              <a:latin typeface="Montserrat"/>
              <a:ea typeface="Montserrat"/>
              <a:cs typeface="Montserrat"/>
              <a:sym typeface="Montserrat"/>
            </a:endParaRPr>
          </a:p>
          <a:p>
            <a:pPr marL="0" lvl="0" indent="0" algn="l" rtl="0">
              <a:lnSpc>
                <a:spcPct val="140000"/>
              </a:lnSpc>
              <a:spcBef>
                <a:spcPts val="0"/>
              </a:spcBef>
              <a:spcAft>
                <a:spcPts val="0"/>
              </a:spcAft>
              <a:buClr>
                <a:srgbClr val="000000"/>
              </a:buClr>
              <a:buSzPts val="3300"/>
              <a:buFont typeface="Arial"/>
              <a:buNone/>
            </a:pPr>
            <a:endParaRPr sz="3300">
              <a:solidFill>
                <a:srgbClr val="FFFFFF"/>
              </a:solidFill>
              <a:latin typeface="Montserrat"/>
              <a:ea typeface="Montserrat"/>
              <a:cs typeface="Montserrat"/>
              <a:sym typeface="Montserrat"/>
            </a:endParaRPr>
          </a:p>
          <a:p>
            <a:pPr marL="0" marR="0" lvl="0" indent="0" algn="ctr" rtl="0">
              <a:lnSpc>
                <a:spcPct val="131000"/>
              </a:lnSpc>
              <a:spcBef>
                <a:spcPts val="0"/>
              </a:spcBef>
              <a:spcAft>
                <a:spcPts val="0"/>
              </a:spcAft>
              <a:buClr>
                <a:schemeClr val="dk1"/>
              </a:buClr>
              <a:buSzPts val="1100"/>
              <a:buFont typeface="Arial"/>
              <a:buNone/>
            </a:pPr>
            <a:endParaRPr sz="6000" b="1">
              <a:solidFill>
                <a:srgbClr val="00BCD4"/>
              </a:solidFill>
              <a:latin typeface="Montserrat"/>
              <a:ea typeface="Montserrat"/>
              <a:cs typeface="Montserrat"/>
              <a:sym typeface="Montserrat"/>
            </a:endParaRPr>
          </a:p>
          <a:p>
            <a:pPr marL="0" marR="0" lvl="0" indent="0" algn="ctr" rtl="0">
              <a:lnSpc>
                <a:spcPct val="131000"/>
              </a:lnSpc>
              <a:spcBef>
                <a:spcPts val="0"/>
              </a:spcBef>
              <a:spcAft>
                <a:spcPts val="0"/>
              </a:spcAft>
              <a:buSzPts val="1100"/>
              <a:buNone/>
            </a:pPr>
            <a:endParaRPr sz="6000" b="1">
              <a:solidFill>
                <a:srgbClr val="00BCD4"/>
              </a:solidFill>
              <a:latin typeface="Montserrat"/>
              <a:ea typeface="Montserrat"/>
              <a:cs typeface="Montserrat"/>
              <a:sym typeface="Montserrat"/>
            </a:endParaRPr>
          </a:p>
          <a:p>
            <a:pPr marL="0" marR="0" lvl="0" indent="0" algn="ctr" rtl="0">
              <a:lnSpc>
                <a:spcPct val="131000"/>
              </a:lnSpc>
              <a:spcBef>
                <a:spcPts val="0"/>
              </a:spcBef>
              <a:spcAft>
                <a:spcPts val="0"/>
              </a:spcAft>
              <a:buSzPts val="1100"/>
              <a:buNone/>
            </a:pPr>
            <a:endParaRPr sz="6000" b="1">
              <a:solidFill>
                <a:srgbClr val="00BCD4"/>
              </a:solidFill>
              <a:latin typeface="Montserrat"/>
              <a:ea typeface="Montserrat"/>
              <a:cs typeface="Montserrat"/>
              <a:sym typeface="Montserrat"/>
            </a:endParaRPr>
          </a:p>
          <a:p>
            <a:pPr marL="0" marR="0" lvl="0" indent="0" algn="ctr" rtl="0">
              <a:lnSpc>
                <a:spcPct val="131000"/>
              </a:lnSpc>
              <a:spcBef>
                <a:spcPts val="0"/>
              </a:spcBef>
              <a:spcAft>
                <a:spcPts val="0"/>
              </a:spcAft>
              <a:buNone/>
            </a:pPr>
            <a:endParaRPr sz="6000" b="1">
              <a:solidFill>
                <a:srgbClr val="00BCD4"/>
              </a:solidFill>
              <a:latin typeface="Montserrat"/>
              <a:ea typeface="Montserrat"/>
              <a:cs typeface="Montserrat"/>
              <a:sym typeface="Montserrat"/>
            </a:endParaRPr>
          </a:p>
        </p:txBody>
      </p:sp>
      <p:sp>
        <p:nvSpPr>
          <p:cNvPr id="388" name="Google Shape;388;p42"/>
          <p:cNvSpPr/>
          <p:nvPr/>
        </p:nvSpPr>
        <p:spPr>
          <a:xfrm>
            <a:off x="1028700" y="9171390"/>
            <a:ext cx="16230600" cy="87000"/>
          </a:xfrm>
          <a:prstGeom prst="rect">
            <a:avLst/>
          </a:prstGeom>
          <a:solidFill>
            <a:srgbClr val="00BC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9" name="Google Shape;389;p42"/>
          <p:cNvPicPr preferRelativeResize="0"/>
          <p:nvPr/>
        </p:nvPicPr>
        <p:blipFill rotWithShape="1">
          <a:blip r:embed="rId3">
            <a:alphaModFix/>
          </a:blip>
          <a:srcRect/>
          <a:stretch/>
        </p:blipFill>
        <p:spPr>
          <a:xfrm rot="-5400000">
            <a:off x="17104108" y="9103107"/>
            <a:ext cx="1800598" cy="567188"/>
          </a:xfrm>
          <a:prstGeom prst="rect">
            <a:avLst/>
          </a:prstGeom>
          <a:noFill/>
          <a:ln>
            <a:noFill/>
          </a:ln>
        </p:spPr>
      </p:pic>
      <p:sp>
        <p:nvSpPr>
          <p:cNvPr id="390" name="Google Shape;390;p42"/>
          <p:cNvSpPr txBox="1"/>
          <p:nvPr/>
        </p:nvSpPr>
        <p:spPr>
          <a:xfrm>
            <a:off x="1270800" y="2838350"/>
            <a:ext cx="15746400" cy="6735300"/>
          </a:xfrm>
          <a:prstGeom prst="rect">
            <a:avLst/>
          </a:prstGeom>
          <a:noFill/>
          <a:ln>
            <a:noFill/>
          </a:ln>
        </p:spPr>
        <p:txBody>
          <a:bodyPr spcFirstLastPara="1" wrap="square" lIns="0" tIns="0" rIns="0" bIns="0" anchor="t" anchorCtr="0">
            <a:noAutofit/>
          </a:bodyPr>
          <a:lstStyle/>
          <a:p>
            <a:pPr marL="0" marR="0" lvl="0" indent="0" algn="ctr" rtl="0">
              <a:lnSpc>
                <a:spcPct val="140000"/>
              </a:lnSpc>
              <a:spcBef>
                <a:spcPts val="0"/>
              </a:spcBef>
              <a:spcAft>
                <a:spcPts val="0"/>
              </a:spcAft>
              <a:buClr>
                <a:schemeClr val="dk1"/>
              </a:buClr>
              <a:buSzPts val="1100"/>
              <a:buFont typeface="Arial"/>
              <a:buNone/>
            </a:pPr>
            <a:r>
              <a:rPr lang="en-US" sz="3000">
                <a:solidFill>
                  <a:srgbClr val="FFFFFF"/>
                </a:solidFill>
                <a:latin typeface="Montserrat"/>
                <a:ea typeface="Montserrat"/>
                <a:cs typeface="Montserrat"/>
                <a:sym typeface="Montserrat"/>
              </a:rPr>
              <a:t> </a:t>
            </a:r>
            <a:r>
              <a:rPr lang="en-US" sz="3000">
                <a:solidFill>
                  <a:srgbClr val="00BCD4"/>
                </a:solidFill>
                <a:latin typeface="Montserrat"/>
                <a:ea typeface="Montserrat"/>
                <a:cs typeface="Montserrat"/>
                <a:sym typeface="Montserrat"/>
              </a:rPr>
              <a:t>International conferences</a:t>
            </a:r>
            <a:endParaRPr sz="3000">
              <a:solidFill>
                <a:srgbClr val="00BCD4"/>
              </a:solidFill>
              <a:latin typeface="Montserrat"/>
              <a:ea typeface="Montserrat"/>
              <a:cs typeface="Montserrat"/>
              <a:sym typeface="Montserrat"/>
            </a:endParaRPr>
          </a:p>
          <a:p>
            <a:pPr marL="0" marR="0" lvl="0" indent="0" algn="ctr" rtl="0">
              <a:lnSpc>
                <a:spcPct val="140000"/>
              </a:lnSpc>
              <a:spcBef>
                <a:spcPts val="0"/>
              </a:spcBef>
              <a:spcAft>
                <a:spcPts val="0"/>
              </a:spcAft>
              <a:buClr>
                <a:schemeClr val="dk1"/>
              </a:buClr>
              <a:buSzPts val="1100"/>
              <a:buFont typeface="Arial"/>
              <a:buNone/>
            </a:pPr>
            <a:r>
              <a:rPr lang="en-US" sz="3000">
                <a:solidFill>
                  <a:srgbClr val="00BCD4"/>
                </a:solidFill>
                <a:latin typeface="Montserrat"/>
                <a:ea typeface="Montserrat"/>
                <a:cs typeface="Montserrat"/>
                <a:sym typeface="Montserrat"/>
              </a:rPr>
              <a:t> Workshops</a:t>
            </a:r>
            <a:endParaRPr sz="3000">
              <a:solidFill>
                <a:srgbClr val="00BCD4"/>
              </a:solidFill>
              <a:latin typeface="Montserrat"/>
              <a:ea typeface="Montserrat"/>
              <a:cs typeface="Montserrat"/>
              <a:sym typeface="Montserrat"/>
            </a:endParaRPr>
          </a:p>
          <a:p>
            <a:pPr marL="0" marR="0" lvl="0" indent="0" algn="ctr" rtl="0">
              <a:lnSpc>
                <a:spcPct val="140000"/>
              </a:lnSpc>
              <a:spcBef>
                <a:spcPts val="0"/>
              </a:spcBef>
              <a:spcAft>
                <a:spcPts val="0"/>
              </a:spcAft>
              <a:buClr>
                <a:schemeClr val="dk1"/>
              </a:buClr>
              <a:buSzPts val="1100"/>
              <a:buFont typeface="Arial"/>
              <a:buNone/>
            </a:pPr>
            <a:r>
              <a:rPr lang="en-US" sz="3000">
                <a:solidFill>
                  <a:srgbClr val="00BCD4"/>
                </a:solidFill>
                <a:latin typeface="Montserrat"/>
                <a:ea typeface="Montserrat"/>
                <a:cs typeface="Montserrat"/>
                <a:sym typeface="Montserrat"/>
              </a:rPr>
              <a:t> Round tables</a:t>
            </a:r>
            <a:endParaRPr sz="3000">
              <a:solidFill>
                <a:srgbClr val="00BCD4"/>
              </a:solidFill>
              <a:latin typeface="Montserrat"/>
              <a:ea typeface="Montserrat"/>
              <a:cs typeface="Montserrat"/>
              <a:sym typeface="Montserrat"/>
            </a:endParaRPr>
          </a:p>
          <a:p>
            <a:pPr marL="0" marR="0" lvl="0" indent="0" algn="ctr" rtl="0">
              <a:lnSpc>
                <a:spcPct val="140000"/>
              </a:lnSpc>
              <a:spcBef>
                <a:spcPts val="0"/>
              </a:spcBef>
              <a:spcAft>
                <a:spcPts val="0"/>
              </a:spcAft>
              <a:buClr>
                <a:schemeClr val="dk1"/>
              </a:buClr>
              <a:buSzPts val="1100"/>
              <a:buFont typeface="Arial"/>
              <a:buNone/>
            </a:pPr>
            <a:r>
              <a:rPr lang="en-US" sz="3000">
                <a:solidFill>
                  <a:srgbClr val="00BCD4"/>
                </a:solidFill>
                <a:latin typeface="Montserrat"/>
                <a:ea typeface="Montserrat"/>
                <a:cs typeface="Montserrat"/>
                <a:sym typeface="Montserrat"/>
              </a:rPr>
              <a:t> Integration of the BOOK,</a:t>
            </a:r>
            <a:endParaRPr sz="3000">
              <a:solidFill>
                <a:srgbClr val="00BCD4"/>
              </a:solidFill>
              <a:latin typeface="Montserrat"/>
              <a:ea typeface="Montserrat"/>
              <a:cs typeface="Montserrat"/>
              <a:sym typeface="Montserrat"/>
            </a:endParaRPr>
          </a:p>
          <a:p>
            <a:pPr marL="0" marR="0" lvl="0" indent="0" algn="ctr" rtl="0">
              <a:lnSpc>
                <a:spcPct val="140000"/>
              </a:lnSpc>
              <a:spcBef>
                <a:spcPts val="0"/>
              </a:spcBef>
              <a:spcAft>
                <a:spcPts val="0"/>
              </a:spcAft>
              <a:buClr>
                <a:schemeClr val="dk1"/>
              </a:buClr>
              <a:buSzPts val="1100"/>
              <a:buFont typeface="Arial"/>
              <a:buNone/>
            </a:pPr>
            <a:r>
              <a:rPr lang="en-US" sz="3000">
                <a:solidFill>
                  <a:srgbClr val="00BCD4"/>
                </a:solidFill>
                <a:latin typeface="Montserrat"/>
                <a:ea typeface="Montserrat"/>
                <a:cs typeface="Montserrat"/>
                <a:sym typeface="Montserrat"/>
              </a:rPr>
              <a:t>E-BOOK and MOBILE APPLICATION in the curriculum of each participating university</a:t>
            </a:r>
            <a:endParaRPr sz="3000">
              <a:solidFill>
                <a:srgbClr val="00BCD4"/>
              </a:solidFill>
              <a:latin typeface="Montserrat"/>
              <a:ea typeface="Montserrat"/>
              <a:cs typeface="Montserrat"/>
              <a:sym typeface="Montserrat"/>
            </a:endParaRPr>
          </a:p>
          <a:p>
            <a:pPr marL="0" marR="0" lvl="0" indent="0" algn="ctr" rtl="0">
              <a:lnSpc>
                <a:spcPct val="140000"/>
              </a:lnSpc>
              <a:spcBef>
                <a:spcPts val="0"/>
              </a:spcBef>
              <a:spcAft>
                <a:spcPts val="0"/>
              </a:spcAft>
              <a:buClr>
                <a:schemeClr val="dk1"/>
              </a:buClr>
              <a:buSzPts val="1100"/>
              <a:buFont typeface="Arial"/>
              <a:buNone/>
            </a:pPr>
            <a:r>
              <a:rPr lang="en-US" sz="3000">
                <a:solidFill>
                  <a:srgbClr val="00BCD4"/>
                </a:solidFill>
                <a:latin typeface="Montserrat"/>
                <a:ea typeface="Montserrat"/>
                <a:cs typeface="Montserrat"/>
                <a:sym typeface="Montserrat"/>
              </a:rPr>
              <a:t> DG SANCO website</a:t>
            </a:r>
            <a:endParaRPr sz="3000">
              <a:solidFill>
                <a:srgbClr val="00BCD4"/>
              </a:solidFill>
              <a:latin typeface="Montserrat"/>
              <a:ea typeface="Montserrat"/>
              <a:cs typeface="Montserrat"/>
              <a:sym typeface="Montserrat"/>
            </a:endParaRPr>
          </a:p>
          <a:p>
            <a:pPr marL="0" marR="0" lvl="0" indent="0" algn="ctr" rtl="0">
              <a:lnSpc>
                <a:spcPct val="140000"/>
              </a:lnSpc>
              <a:spcBef>
                <a:spcPts val="0"/>
              </a:spcBef>
              <a:spcAft>
                <a:spcPts val="0"/>
              </a:spcAft>
              <a:buClr>
                <a:schemeClr val="dk1"/>
              </a:buClr>
              <a:buSzPts val="1100"/>
              <a:buFont typeface="Arial"/>
              <a:buNone/>
            </a:pPr>
            <a:r>
              <a:rPr lang="en-US" sz="3000">
                <a:solidFill>
                  <a:srgbClr val="00BCD4"/>
                </a:solidFill>
                <a:latin typeface="Montserrat"/>
                <a:ea typeface="Montserrat"/>
                <a:cs typeface="Montserrat"/>
                <a:sym typeface="Montserrat"/>
              </a:rPr>
              <a:t> Social media</a:t>
            </a:r>
            <a:endParaRPr sz="3000">
              <a:solidFill>
                <a:srgbClr val="00BCD4"/>
              </a:solidFill>
              <a:latin typeface="Montserrat"/>
              <a:ea typeface="Montserrat"/>
              <a:cs typeface="Montserrat"/>
              <a:sym typeface="Montserrat"/>
            </a:endParaRPr>
          </a:p>
          <a:p>
            <a:pPr marL="0" marR="0" lvl="0" indent="0" algn="ctr" rtl="0">
              <a:lnSpc>
                <a:spcPct val="140000"/>
              </a:lnSpc>
              <a:spcBef>
                <a:spcPts val="0"/>
              </a:spcBef>
              <a:spcAft>
                <a:spcPts val="0"/>
              </a:spcAft>
              <a:buClr>
                <a:schemeClr val="dk1"/>
              </a:buClr>
              <a:buSzPts val="1100"/>
              <a:buFont typeface="Arial"/>
              <a:buNone/>
            </a:pPr>
            <a:r>
              <a:rPr lang="en-US" sz="3000">
                <a:solidFill>
                  <a:srgbClr val="00BCD4"/>
                </a:solidFill>
                <a:latin typeface="Montserrat"/>
                <a:ea typeface="Montserrat"/>
                <a:cs typeface="Montserrat"/>
                <a:sym typeface="Montserrat"/>
              </a:rPr>
              <a:t> Articles</a:t>
            </a:r>
            <a:endParaRPr sz="3000">
              <a:solidFill>
                <a:srgbClr val="00BCD4"/>
              </a:solidFill>
              <a:latin typeface="Montserrat"/>
              <a:ea typeface="Montserrat"/>
              <a:cs typeface="Montserrat"/>
              <a:sym typeface="Montserrat"/>
            </a:endParaRPr>
          </a:p>
          <a:p>
            <a:pPr marL="0" marR="0" lvl="0" indent="0" algn="ctr" rtl="0">
              <a:lnSpc>
                <a:spcPct val="140000"/>
              </a:lnSpc>
              <a:spcBef>
                <a:spcPts val="0"/>
              </a:spcBef>
              <a:spcAft>
                <a:spcPts val="0"/>
              </a:spcAft>
              <a:buClr>
                <a:schemeClr val="dk1"/>
              </a:buClr>
              <a:buSzPts val="1100"/>
              <a:buFont typeface="Arial"/>
              <a:buNone/>
            </a:pPr>
            <a:r>
              <a:rPr lang="en-US" sz="3000">
                <a:solidFill>
                  <a:srgbClr val="00BCD4"/>
                </a:solidFill>
                <a:latin typeface="Montserrat"/>
                <a:ea typeface="Montserrat"/>
                <a:cs typeface="Montserrat"/>
                <a:sym typeface="Montserrat"/>
              </a:rPr>
              <a:t> Interviews</a:t>
            </a:r>
            <a:endParaRPr sz="3000">
              <a:solidFill>
                <a:srgbClr val="00BCD4"/>
              </a:solidFill>
              <a:latin typeface="Montserrat"/>
              <a:ea typeface="Montserrat"/>
              <a:cs typeface="Montserrat"/>
              <a:sym typeface="Montserrat"/>
            </a:endParaRPr>
          </a:p>
          <a:p>
            <a:pPr marL="0" marR="0" lvl="0" indent="0" algn="ctr" rtl="0">
              <a:lnSpc>
                <a:spcPct val="140000"/>
              </a:lnSpc>
              <a:spcBef>
                <a:spcPts val="0"/>
              </a:spcBef>
              <a:spcAft>
                <a:spcPts val="0"/>
              </a:spcAft>
              <a:buClr>
                <a:schemeClr val="dk1"/>
              </a:buClr>
              <a:buSzPts val="1100"/>
              <a:buFont typeface="Arial"/>
              <a:buNone/>
            </a:pPr>
            <a:endParaRPr sz="3000">
              <a:solidFill>
                <a:srgbClr val="FFFFFF"/>
              </a:solidFill>
              <a:latin typeface="Montserrat"/>
              <a:ea typeface="Montserrat"/>
              <a:cs typeface="Montserrat"/>
              <a:sym typeface="Montserrat"/>
            </a:endParaRPr>
          </a:p>
          <a:p>
            <a:pPr marL="0" marR="0" lvl="0" indent="0" algn="ctr" rtl="0">
              <a:lnSpc>
                <a:spcPct val="140000"/>
              </a:lnSpc>
              <a:spcBef>
                <a:spcPts val="0"/>
              </a:spcBef>
              <a:spcAft>
                <a:spcPts val="0"/>
              </a:spcAft>
              <a:buNone/>
            </a:pPr>
            <a:endParaRPr sz="3000">
              <a:solidFill>
                <a:srgbClr val="FFFFFF"/>
              </a:solidFill>
              <a:latin typeface="Montserrat"/>
              <a:ea typeface="Montserrat"/>
              <a:cs typeface="Montserrat"/>
              <a:sym typeface="Montserra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BCD4"/>
        </a:solidFill>
        <a:effectLst/>
      </p:bgPr>
    </p:bg>
    <p:spTree>
      <p:nvGrpSpPr>
        <p:cNvPr id="1" name="Shape 394"/>
        <p:cNvGrpSpPr/>
        <p:nvPr/>
      </p:nvGrpSpPr>
      <p:grpSpPr>
        <a:xfrm>
          <a:off x="0" y="0"/>
          <a:ext cx="0" cy="0"/>
          <a:chOff x="0" y="0"/>
          <a:chExt cx="0" cy="0"/>
        </a:xfrm>
      </p:grpSpPr>
      <p:sp>
        <p:nvSpPr>
          <p:cNvPr id="395" name="Google Shape;395;p43"/>
          <p:cNvSpPr txBox="1"/>
          <p:nvPr/>
        </p:nvSpPr>
        <p:spPr>
          <a:xfrm>
            <a:off x="786675" y="4800600"/>
            <a:ext cx="5243100" cy="44577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3000"/>
              <a:buFont typeface="Arial"/>
              <a:buNone/>
            </a:pPr>
            <a:endParaRPr sz="3000" b="1" i="0" u="none" strike="noStrike" cap="none">
              <a:solidFill>
                <a:schemeClr val="lt1"/>
              </a:solidFill>
              <a:latin typeface="Montserrat"/>
              <a:ea typeface="Montserrat"/>
              <a:cs typeface="Montserrat"/>
              <a:sym typeface="Montserrat"/>
            </a:endParaRPr>
          </a:p>
          <a:p>
            <a:pPr marL="0" marR="0" lvl="0" indent="0" algn="l" rtl="0">
              <a:lnSpc>
                <a:spcPct val="90000"/>
              </a:lnSpc>
              <a:spcBef>
                <a:spcPts val="0"/>
              </a:spcBef>
              <a:spcAft>
                <a:spcPts val="0"/>
              </a:spcAft>
              <a:buClr>
                <a:srgbClr val="000000"/>
              </a:buClr>
              <a:buSzPts val="3000"/>
              <a:buFont typeface="Arial"/>
              <a:buNone/>
            </a:pPr>
            <a:endParaRPr sz="3000" b="1" i="0" u="none" strike="noStrike" cap="none">
              <a:solidFill>
                <a:schemeClr val="lt1"/>
              </a:solidFill>
              <a:latin typeface="Montserrat"/>
              <a:ea typeface="Montserrat"/>
              <a:cs typeface="Montserrat"/>
              <a:sym typeface="Montserrat"/>
            </a:endParaRPr>
          </a:p>
          <a:p>
            <a:pPr marL="0" marR="0" lvl="0" indent="0" algn="l" rtl="0">
              <a:lnSpc>
                <a:spcPct val="90000"/>
              </a:lnSpc>
              <a:spcBef>
                <a:spcPts val="0"/>
              </a:spcBef>
              <a:spcAft>
                <a:spcPts val="0"/>
              </a:spcAft>
              <a:buClr>
                <a:srgbClr val="000000"/>
              </a:buClr>
              <a:buSzPts val="3000"/>
              <a:buFont typeface="Arial"/>
              <a:buNone/>
            </a:pPr>
            <a:endParaRPr sz="3000" b="1" i="0" u="none" strike="noStrike" cap="none">
              <a:solidFill>
                <a:schemeClr val="lt1"/>
              </a:solidFill>
              <a:latin typeface="Montserrat"/>
              <a:ea typeface="Montserrat"/>
              <a:cs typeface="Montserrat"/>
              <a:sym typeface="Montserrat"/>
            </a:endParaRPr>
          </a:p>
          <a:p>
            <a:pPr marL="0" marR="0" lvl="0" indent="0" algn="l" rtl="0">
              <a:lnSpc>
                <a:spcPct val="90000"/>
              </a:lnSpc>
              <a:spcBef>
                <a:spcPts val="0"/>
              </a:spcBef>
              <a:spcAft>
                <a:spcPts val="0"/>
              </a:spcAft>
              <a:buClr>
                <a:srgbClr val="000000"/>
              </a:buClr>
              <a:buSzPts val="3000"/>
              <a:buFont typeface="Arial"/>
              <a:buNone/>
            </a:pPr>
            <a:endParaRPr sz="3000" b="1" i="0" u="none" strike="noStrike" cap="none">
              <a:solidFill>
                <a:schemeClr val="lt1"/>
              </a:solidFill>
              <a:latin typeface="Montserrat"/>
              <a:ea typeface="Montserrat"/>
              <a:cs typeface="Montserrat"/>
              <a:sym typeface="Montserrat"/>
            </a:endParaRPr>
          </a:p>
          <a:p>
            <a:pPr marL="0" marR="0" lvl="0" indent="0" algn="l" rtl="0">
              <a:lnSpc>
                <a:spcPct val="90000"/>
              </a:lnSpc>
              <a:spcBef>
                <a:spcPts val="0"/>
              </a:spcBef>
              <a:spcAft>
                <a:spcPts val="0"/>
              </a:spcAft>
              <a:buClr>
                <a:srgbClr val="000000"/>
              </a:buClr>
              <a:buSzPts val="3000"/>
              <a:buFont typeface="Arial"/>
              <a:buNone/>
            </a:pPr>
            <a:endParaRPr sz="3000" b="1" i="0" u="none" strike="noStrike" cap="none">
              <a:solidFill>
                <a:schemeClr val="lt1"/>
              </a:solidFill>
              <a:highlight>
                <a:srgbClr val="FFFFFF"/>
              </a:highlight>
              <a:latin typeface="Montserrat"/>
              <a:ea typeface="Montserrat"/>
              <a:cs typeface="Montserrat"/>
              <a:sym typeface="Montserrat"/>
            </a:endParaRPr>
          </a:p>
          <a:p>
            <a:pPr marL="0" marR="0" lvl="0" indent="0" algn="l" rtl="0">
              <a:lnSpc>
                <a:spcPct val="90000"/>
              </a:lnSpc>
              <a:spcBef>
                <a:spcPts val="0"/>
              </a:spcBef>
              <a:spcAft>
                <a:spcPts val="0"/>
              </a:spcAft>
              <a:buClr>
                <a:srgbClr val="000000"/>
              </a:buClr>
              <a:buSzPts val="3000"/>
              <a:buFont typeface="Arial"/>
              <a:buNone/>
            </a:pPr>
            <a:endParaRPr sz="3000" b="1" i="0" u="none" strike="noStrike" cap="none">
              <a:solidFill>
                <a:srgbClr val="000000"/>
              </a:solidFill>
              <a:latin typeface="Montserrat"/>
              <a:ea typeface="Montserrat"/>
              <a:cs typeface="Montserrat"/>
              <a:sym typeface="Montserrat"/>
            </a:endParaRPr>
          </a:p>
          <a:p>
            <a:pPr marL="0" marR="0" lvl="0" indent="0" algn="l" rtl="0">
              <a:lnSpc>
                <a:spcPct val="90000"/>
              </a:lnSpc>
              <a:spcBef>
                <a:spcPts val="0"/>
              </a:spcBef>
              <a:spcAft>
                <a:spcPts val="0"/>
              </a:spcAft>
              <a:buClr>
                <a:srgbClr val="000000"/>
              </a:buClr>
              <a:buSzPts val="4800"/>
              <a:buFont typeface="Arial"/>
              <a:buNone/>
            </a:pPr>
            <a:r>
              <a:rPr lang="en-US" sz="4800" b="1" i="0" u="none" strike="noStrike" cap="none">
                <a:solidFill>
                  <a:srgbClr val="000000"/>
                </a:solidFill>
                <a:latin typeface="Montserrat"/>
                <a:ea typeface="Montserrat"/>
                <a:cs typeface="Montserrat"/>
                <a:sym typeface="Montserrat"/>
              </a:rPr>
              <a:t>PROJECT IMPACT</a:t>
            </a:r>
            <a:endParaRPr sz="4800" b="1" i="0" u="none" strike="noStrike" cap="none">
              <a:solidFill>
                <a:srgbClr val="000000"/>
              </a:solidFill>
              <a:latin typeface="Montserrat"/>
              <a:ea typeface="Montserrat"/>
              <a:cs typeface="Montserrat"/>
              <a:sym typeface="Montserrat"/>
            </a:endParaRPr>
          </a:p>
          <a:p>
            <a:pPr marL="0" marR="0" lvl="0" indent="0" algn="l" rtl="0">
              <a:lnSpc>
                <a:spcPct val="90000"/>
              </a:lnSpc>
              <a:spcBef>
                <a:spcPts val="0"/>
              </a:spcBef>
              <a:spcAft>
                <a:spcPts val="0"/>
              </a:spcAft>
              <a:buClr>
                <a:srgbClr val="000000"/>
              </a:buClr>
              <a:buSzPts val="4800"/>
              <a:buFont typeface="Arial"/>
              <a:buNone/>
            </a:pPr>
            <a:endParaRPr sz="4800" b="1" i="0" u="none" strike="noStrike" cap="none">
              <a:solidFill>
                <a:srgbClr val="000000"/>
              </a:solidFill>
              <a:latin typeface="Montserrat"/>
              <a:ea typeface="Montserrat"/>
              <a:cs typeface="Montserrat"/>
              <a:sym typeface="Montserrat"/>
            </a:endParaRPr>
          </a:p>
          <a:p>
            <a:pPr marL="0" marR="0" lvl="0" indent="0" algn="l" rtl="0">
              <a:lnSpc>
                <a:spcPct val="90000"/>
              </a:lnSpc>
              <a:spcBef>
                <a:spcPts val="0"/>
              </a:spcBef>
              <a:spcAft>
                <a:spcPts val="0"/>
              </a:spcAft>
              <a:buClr>
                <a:schemeClr val="dk1"/>
              </a:buClr>
              <a:buSzPts val="1100"/>
              <a:buFont typeface="Arial"/>
              <a:buNone/>
            </a:pPr>
            <a:endParaRPr sz="4800" b="1" i="0" u="none" strike="noStrike" cap="none">
              <a:solidFill>
                <a:srgbClr val="000000"/>
              </a:solidFill>
              <a:latin typeface="Montserrat"/>
              <a:ea typeface="Montserrat"/>
              <a:cs typeface="Montserrat"/>
              <a:sym typeface="Montserrat"/>
            </a:endParaRPr>
          </a:p>
          <a:p>
            <a:pPr marL="0" marR="0" lvl="0" indent="0" algn="l" rtl="0">
              <a:lnSpc>
                <a:spcPct val="90000"/>
              </a:lnSpc>
              <a:spcBef>
                <a:spcPts val="0"/>
              </a:spcBef>
              <a:spcAft>
                <a:spcPts val="0"/>
              </a:spcAft>
              <a:buClr>
                <a:srgbClr val="000000"/>
              </a:buClr>
              <a:buSzPts val="4800"/>
              <a:buFont typeface="Arial"/>
              <a:buNone/>
            </a:pPr>
            <a:endParaRPr sz="4800" b="1" i="0" u="none" strike="noStrike" cap="none">
              <a:solidFill>
                <a:srgbClr val="000000"/>
              </a:solidFill>
              <a:latin typeface="Montserrat"/>
              <a:ea typeface="Montserrat"/>
              <a:cs typeface="Montserrat"/>
              <a:sym typeface="Montserrat"/>
            </a:endParaRPr>
          </a:p>
        </p:txBody>
      </p:sp>
      <p:sp>
        <p:nvSpPr>
          <p:cNvPr id="396" name="Google Shape;396;p43"/>
          <p:cNvSpPr/>
          <p:nvPr/>
        </p:nvSpPr>
        <p:spPr>
          <a:xfrm>
            <a:off x="7492275" y="0"/>
            <a:ext cx="10795800" cy="104967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p43"/>
          <p:cNvSpPr/>
          <p:nvPr/>
        </p:nvSpPr>
        <p:spPr>
          <a:xfrm>
            <a:off x="1009650" y="9144000"/>
            <a:ext cx="5638800" cy="1143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98" name="Google Shape;398;p43"/>
          <p:cNvPicPr preferRelativeResize="0"/>
          <p:nvPr/>
        </p:nvPicPr>
        <p:blipFill rotWithShape="1">
          <a:blip r:embed="rId3">
            <a:alphaModFix/>
          </a:blip>
          <a:srcRect/>
          <a:stretch/>
        </p:blipFill>
        <p:spPr>
          <a:xfrm rot="-5400000">
            <a:off x="17104107" y="9103107"/>
            <a:ext cx="1800598" cy="567188"/>
          </a:xfrm>
          <a:prstGeom prst="rect">
            <a:avLst/>
          </a:prstGeom>
          <a:noFill/>
          <a:ln>
            <a:noFill/>
          </a:ln>
        </p:spPr>
      </p:pic>
      <p:sp>
        <p:nvSpPr>
          <p:cNvPr id="399" name="Google Shape;399;p43"/>
          <p:cNvSpPr txBox="1"/>
          <p:nvPr/>
        </p:nvSpPr>
        <p:spPr>
          <a:xfrm>
            <a:off x="6648450" y="1445125"/>
            <a:ext cx="11072400" cy="7813200"/>
          </a:xfrm>
          <a:prstGeom prst="rect">
            <a:avLst/>
          </a:prstGeom>
          <a:noFill/>
          <a:ln>
            <a:noFill/>
          </a:ln>
        </p:spPr>
        <p:txBody>
          <a:bodyPr spcFirstLastPara="1" wrap="square" lIns="91425" tIns="91425" rIns="91425" bIns="91425" anchor="t" anchorCtr="0">
            <a:noAutofit/>
          </a:bodyPr>
          <a:lstStyle/>
          <a:p>
            <a:pPr marL="457200" marR="0" lvl="0" indent="0" algn="l" rtl="0">
              <a:lnSpc>
                <a:spcPct val="80000"/>
              </a:lnSpc>
              <a:spcBef>
                <a:spcPts val="1000"/>
              </a:spcBef>
              <a:spcAft>
                <a:spcPts val="0"/>
              </a:spcAft>
              <a:buClr>
                <a:srgbClr val="000000"/>
              </a:buClr>
              <a:buSzPts val="2400"/>
              <a:buFont typeface="Arial"/>
              <a:buNone/>
            </a:pPr>
            <a:endParaRPr sz="2400" b="0" i="0" u="none" strike="noStrike" cap="none">
              <a:solidFill>
                <a:schemeClr val="lt1"/>
              </a:solidFill>
              <a:latin typeface="Montserrat"/>
              <a:ea typeface="Montserrat"/>
              <a:cs typeface="Montserrat"/>
              <a:sym typeface="Montserrat"/>
            </a:endParaRPr>
          </a:p>
        </p:txBody>
      </p:sp>
      <p:sp>
        <p:nvSpPr>
          <p:cNvPr id="400" name="Google Shape;400;p43"/>
          <p:cNvSpPr txBox="1"/>
          <p:nvPr/>
        </p:nvSpPr>
        <p:spPr>
          <a:xfrm>
            <a:off x="8504700" y="1604501"/>
            <a:ext cx="7971300" cy="5686500"/>
          </a:xfrm>
          <a:prstGeom prst="rect">
            <a:avLst/>
          </a:prstGeom>
          <a:no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Clr>
                <a:schemeClr val="dk1"/>
              </a:buClr>
              <a:buSzPts val="1100"/>
              <a:buFont typeface="Arial"/>
              <a:buNone/>
            </a:pPr>
            <a:r>
              <a:rPr lang="en-US" sz="3000" b="0" i="0" u="none" strike="noStrike" cap="none" dirty="0">
                <a:solidFill>
                  <a:srgbClr val="00BCD4"/>
                </a:solidFill>
                <a:latin typeface="Montserrat Light"/>
                <a:ea typeface="Montserrat Light"/>
                <a:cs typeface="Montserrat Light"/>
                <a:sym typeface="Montserrat Light"/>
              </a:rPr>
              <a:t> </a:t>
            </a:r>
            <a:r>
              <a:rPr lang="en-US" sz="3000" dirty="0">
                <a:solidFill>
                  <a:srgbClr val="00BCD4"/>
                </a:solidFill>
                <a:latin typeface="Montserrat Light"/>
                <a:ea typeface="Montserrat Light"/>
                <a:cs typeface="Montserrat Light"/>
                <a:sym typeface="Montserrat Light"/>
              </a:rPr>
              <a:t>Provides a modern approach of teaching and learning using advanced </a:t>
            </a:r>
            <a:r>
              <a:rPr lang="en-US" sz="3000" dirty="0" smtClean="0">
                <a:solidFill>
                  <a:srgbClr val="00BCD4"/>
                </a:solidFill>
                <a:latin typeface="Montserrat Light"/>
                <a:ea typeface="Montserrat Light"/>
                <a:cs typeface="Montserrat Light"/>
                <a:sym typeface="Montserrat Light"/>
              </a:rPr>
              <a:t>technology</a:t>
            </a:r>
            <a:r>
              <a:rPr lang="hu-HU" sz="3000" dirty="0" smtClean="0">
                <a:solidFill>
                  <a:srgbClr val="00BCD4"/>
                </a:solidFill>
                <a:latin typeface="Montserrat Light"/>
                <a:ea typeface="Montserrat Light"/>
                <a:cs typeface="Montserrat Light"/>
                <a:sym typeface="Montserrat Light"/>
              </a:rPr>
              <a:t>;</a:t>
            </a:r>
            <a:endParaRPr sz="3000" dirty="0">
              <a:solidFill>
                <a:srgbClr val="00BCD4"/>
              </a:solidFill>
              <a:latin typeface="Montserrat Light"/>
              <a:ea typeface="Montserrat Light"/>
              <a:cs typeface="Montserrat Light"/>
              <a:sym typeface="Montserrat Light"/>
            </a:endParaRPr>
          </a:p>
          <a:p>
            <a:pPr marL="0" marR="0" lvl="0" indent="0" algn="l" rtl="0">
              <a:lnSpc>
                <a:spcPct val="150000"/>
              </a:lnSpc>
              <a:spcBef>
                <a:spcPts val="0"/>
              </a:spcBef>
              <a:spcAft>
                <a:spcPts val="0"/>
              </a:spcAft>
              <a:buClr>
                <a:schemeClr val="dk1"/>
              </a:buClr>
              <a:buSzPts val="1100"/>
              <a:buFont typeface="Arial"/>
              <a:buNone/>
            </a:pPr>
            <a:r>
              <a:rPr lang="en-US" sz="3000" dirty="0">
                <a:solidFill>
                  <a:srgbClr val="00BCD4"/>
                </a:solidFill>
                <a:latin typeface="Montserrat Light"/>
                <a:ea typeface="Montserrat Light"/>
                <a:cs typeface="Montserrat Light"/>
                <a:sym typeface="Montserrat Light"/>
              </a:rPr>
              <a:t>Provides high quality materials and a rich virtual learning </a:t>
            </a:r>
            <a:r>
              <a:rPr lang="en-US" sz="3000" dirty="0" smtClean="0">
                <a:solidFill>
                  <a:srgbClr val="00BCD4"/>
                </a:solidFill>
                <a:latin typeface="Montserrat Light"/>
                <a:ea typeface="Montserrat Light"/>
                <a:cs typeface="Montserrat Light"/>
                <a:sym typeface="Montserrat Light"/>
              </a:rPr>
              <a:t>environment</a:t>
            </a:r>
            <a:r>
              <a:rPr lang="hu-HU" sz="3000" dirty="0" smtClean="0">
                <a:solidFill>
                  <a:srgbClr val="00BCD4"/>
                </a:solidFill>
                <a:latin typeface="Montserrat Light"/>
                <a:ea typeface="Montserrat Light"/>
                <a:cs typeface="Montserrat Light"/>
                <a:sym typeface="Montserrat Light"/>
              </a:rPr>
              <a:t>;</a:t>
            </a:r>
            <a:endParaRPr sz="3000" dirty="0">
              <a:solidFill>
                <a:srgbClr val="00BCD4"/>
              </a:solidFill>
              <a:latin typeface="Montserrat Light"/>
              <a:ea typeface="Montserrat Light"/>
              <a:cs typeface="Montserrat Light"/>
              <a:sym typeface="Montserrat Light"/>
            </a:endParaRPr>
          </a:p>
          <a:p>
            <a:pPr marL="0" marR="0" lvl="0" indent="0" algn="l" rtl="0">
              <a:lnSpc>
                <a:spcPct val="150000"/>
              </a:lnSpc>
              <a:spcBef>
                <a:spcPts val="0"/>
              </a:spcBef>
              <a:spcAft>
                <a:spcPts val="0"/>
              </a:spcAft>
              <a:buClr>
                <a:schemeClr val="dk1"/>
              </a:buClr>
              <a:buSzPts val="1100"/>
              <a:buFont typeface="Arial"/>
              <a:buNone/>
            </a:pPr>
            <a:r>
              <a:rPr lang="en-US" sz="3000" dirty="0">
                <a:solidFill>
                  <a:srgbClr val="00BCD4"/>
                </a:solidFill>
                <a:latin typeface="Montserrat Light"/>
                <a:ea typeface="Montserrat Light"/>
                <a:cs typeface="Montserrat Light"/>
                <a:sym typeface="Montserrat Light"/>
              </a:rPr>
              <a:t>Educates future specialists on the issue of e-consumers’ rights and </a:t>
            </a:r>
            <a:r>
              <a:rPr lang="en-US" sz="3000" dirty="0" smtClean="0">
                <a:solidFill>
                  <a:srgbClr val="00BCD4"/>
                </a:solidFill>
                <a:latin typeface="Montserrat Light"/>
                <a:ea typeface="Montserrat Light"/>
                <a:cs typeface="Montserrat Light"/>
                <a:sym typeface="Montserrat Light"/>
              </a:rPr>
              <a:t>protection</a:t>
            </a:r>
            <a:r>
              <a:rPr lang="hu-HU" sz="3000" dirty="0" smtClean="0">
                <a:solidFill>
                  <a:srgbClr val="00BCD4"/>
                </a:solidFill>
                <a:latin typeface="Montserrat Light"/>
                <a:ea typeface="Montserrat Light"/>
                <a:cs typeface="Montserrat Light"/>
                <a:sym typeface="Montserrat Light"/>
              </a:rPr>
              <a:t>;</a:t>
            </a:r>
            <a:endParaRPr sz="3000" dirty="0">
              <a:solidFill>
                <a:srgbClr val="00BCD4"/>
              </a:solidFill>
              <a:latin typeface="Montserrat Light"/>
              <a:ea typeface="Montserrat Light"/>
              <a:cs typeface="Montserrat Light"/>
              <a:sym typeface="Montserrat Light"/>
            </a:endParaRPr>
          </a:p>
          <a:p>
            <a:pPr marL="0" marR="0" lvl="0" indent="0" algn="l" rtl="0">
              <a:lnSpc>
                <a:spcPct val="150000"/>
              </a:lnSpc>
              <a:spcBef>
                <a:spcPts val="0"/>
              </a:spcBef>
              <a:spcAft>
                <a:spcPts val="0"/>
              </a:spcAft>
              <a:buClr>
                <a:schemeClr val="dk1"/>
              </a:buClr>
              <a:buSzPts val="1100"/>
              <a:buFont typeface="Arial"/>
              <a:buNone/>
            </a:pPr>
            <a:r>
              <a:rPr lang="en-US" sz="3000" dirty="0">
                <a:solidFill>
                  <a:srgbClr val="00BCD4"/>
                </a:solidFill>
                <a:latin typeface="Montserrat Light"/>
                <a:ea typeface="Montserrat Light"/>
                <a:cs typeface="Montserrat Light"/>
                <a:sym typeface="Montserrat Light"/>
              </a:rPr>
              <a:t>Stimulates the integration, the internationalization and the development of cooperation </a:t>
            </a:r>
            <a:r>
              <a:rPr lang="hu-HU" sz="3000" dirty="0" smtClean="0">
                <a:solidFill>
                  <a:srgbClr val="00BCD4"/>
                </a:solidFill>
                <a:latin typeface="Montserrat Light"/>
                <a:ea typeface="Montserrat Light"/>
                <a:cs typeface="Montserrat Light"/>
                <a:sym typeface="Montserrat Light"/>
              </a:rPr>
              <a:t>among</a:t>
            </a:r>
            <a:r>
              <a:rPr lang="en-US" sz="3000" dirty="0" smtClean="0">
                <a:solidFill>
                  <a:srgbClr val="00BCD4"/>
                </a:solidFill>
                <a:latin typeface="Montserrat Light"/>
                <a:ea typeface="Montserrat Light"/>
                <a:cs typeface="Montserrat Light"/>
                <a:sym typeface="Montserrat Light"/>
              </a:rPr>
              <a:t> </a:t>
            </a:r>
            <a:r>
              <a:rPr lang="en-US" sz="3000" dirty="0">
                <a:solidFill>
                  <a:srgbClr val="00BCD4"/>
                </a:solidFill>
                <a:latin typeface="Montserrat Light"/>
                <a:ea typeface="Montserrat Light"/>
                <a:cs typeface="Montserrat Light"/>
                <a:sym typeface="Montserrat Light"/>
              </a:rPr>
              <a:t>the European Universities.</a:t>
            </a:r>
            <a:endParaRPr sz="3000" dirty="0">
              <a:solidFill>
                <a:srgbClr val="00BCD4"/>
              </a:solidFill>
              <a:latin typeface="Montserrat Light"/>
              <a:ea typeface="Montserrat Light"/>
              <a:cs typeface="Montserrat Light"/>
              <a:sym typeface="Montserrat Light"/>
            </a:endParaRPr>
          </a:p>
          <a:p>
            <a:pPr marL="0" marR="0" lvl="0" indent="0" algn="l" rtl="0">
              <a:lnSpc>
                <a:spcPct val="150000"/>
              </a:lnSpc>
              <a:spcBef>
                <a:spcPts val="0"/>
              </a:spcBef>
              <a:spcAft>
                <a:spcPts val="0"/>
              </a:spcAft>
              <a:buClr>
                <a:schemeClr val="dk1"/>
              </a:buClr>
              <a:buSzPts val="1100"/>
              <a:buFont typeface="Arial"/>
              <a:buNone/>
            </a:pPr>
            <a:endParaRPr sz="3000" dirty="0">
              <a:solidFill>
                <a:srgbClr val="00BCD4"/>
              </a:solidFill>
              <a:latin typeface="Montserrat Light"/>
              <a:ea typeface="Montserrat Light"/>
              <a:cs typeface="Montserrat Light"/>
              <a:sym typeface="Montserrat Light"/>
            </a:endParaRPr>
          </a:p>
          <a:p>
            <a:pPr marL="0" marR="0" lvl="0" indent="0" algn="l" rtl="0">
              <a:lnSpc>
                <a:spcPct val="150000"/>
              </a:lnSpc>
              <a:spcBef>
                <a:spcPts val="0"/>
              </a:spcBef>
              <a:spcAft>
                <a:spcPts val="0"/>
              </a:spcAft>
              <a:buClr>
                <a:schemeClr val="dk1"/>
              </a:buClr>
              <a:buSzPts val="1100"/>
              <a:buFont typeface="Arial"/>
              <a:buNone/>
            </a:pPr>
            <a:endParaRPr sz="3000" dirty="0">
              <a:solidFill>
                <a:srgbClr val="00BCD4"/>
              </a:solidFill>
              <a:latin typeface="Montserrat Light"/>
              <a:ea typeface="Montserrat Light"/>
              <a:cs typeface="Montserrat Light"/>
              <a:sym typeface="Montserrat Light"/>
            </a:endParaRPr>
          </a:p>
          <a:p>
            <a:pPr marL="0" marR="0" lvl="0" indent="0" algn="l" rtl="0">
              <a:lnSpc>
                <a:spcPct val="150000"/>
              </a:lnSpc>
              <a:spcBef>
                <a:spcPts val="0"/>
              </a:spcBef>
              <a:spcAft>
                <a:spcPts val="0"/>
              </a:spcAft>
              <a:buClr>
                <a:srgbClr val="000000"/>
              </a:buClr>
              <a:buSzPts val="3000"/>
              <a:buFont typeface="Arial"/>
              <a:buNone/>
            </a:pPr>
            <a:endParaRPr sz="3000" b="0" i="0" u="none" strike="noStrike" cap="none" dirty="0">
              <a:solidFill>
                <a:srgbClr val="00BCD4"/>
              </a:solidFill>
              <a:latin typeface="Montserrat Light"/>
              <a:ea typeface="Montserrat Light"/>
              <a:cs typeface="Montserrat Light"/>
              <a:sym typeface="Montserrat Ligh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404"/>
        <p:cNvGrpSpPr/>
        <p:nvPr/>
      </p:nvGrpSpPr>
      <p:grpSpPr>
        <a:xfrm>
          <a:off x="0" y="0"/>
          <a:ext cx="0" cy="0"/>
          <a:chOff x="0" y="0"/>
          <a:chExt cx="0" cy="0"/>
        </a:xfrm>
      </p:grpSpPr>
      <p:sp>
        <p:nvSpPr>
          <p:cNvPr id="405" name="Google Shape;405;p44"/>
          <p:cNvSpPr txBox="1"/>
          <p:nvPr/>
        </p:nvSpPr>
        <p:spPr>
          <a:xfrm>
            <a:off x="2236218" y="3309730"/>
            <a:ext cx="13815600" cy="3663600"/>
          </a:xfrm>
          <a:prstGeom prst="rect">
            <a:avLst/>
          </a:prstGeom>
          <a:noFill/>
          <a:ln>
            <a:noFill/>
          </a:ln>
        </p:spPr>
        <p:txBody>
          <a:bodyPr spcFirstLastPara="1" wrap="square" lIns="0" tIns="0" rIns="0" bIns="0" anchor="ctr" anchorCtr="0">
            <a:noAutofit/>
          </a:bodyPr>
          <a:lstStyle/>
          <a:p>
            <a:pPr marL="0" marR="0" lvl="0" indent="0" algn="ctr" rtl="0">
              <a:lnSpc>
                <a:spcPct val="108000"/>
              </a:lnSpc>
              <a:spcBef>
                <a:spcPts val="0"/>
              </a:spcBef>
              <a:spcAft>
                <a:spcPts val="0"/>
              </a:spcAft>
              <a:buNone/>
            </a:pPr>
            <a:r>
              <a:rPr lang="en-US" sz="8900" b="1">
                <a:solidFill>
                  <a:srgbClr val="FECB01"/>
                </a:solidFill>
                <a:latin typeface="Montserrat"/>
                <a:ea typeface="Montserrat"/>
                <a:cs typeface="Montserrat"/>
                <a:sym typeface="Montserrat"/>
              </a:rPr>
              <a:t>THANK YOU</a:t>
            </a:r>
            <a:endParaRPr sz="1400">
              <a:solidFill>
                <a:srgbClr val="FECB01"/>
              </a:solidFill>
            </a:endParaRPr>
          </a:p>
        </p:txBody>
      </p:sp>
      <p:sp>
        <p:nvSpPr>
          <p:cNvPr id="406" name="Google Shape;406;p44"/>
          <p:cNvSpPr/>
          <p:nvPr/>
        </p:nvSpPr>
        <p:spPr>
          <a:xfrm>
            <a:off x="9100735" y="0"/>
            <a:ext cx="86400" cy="1618500"/>
          </a:xfrm>
          <a:prstGeom prst="rect">
            <a:avLst/>
          </a:prstGeom>
          <a:solidFill>
            <a:srgbClr val="29F3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4"/>
          <p:cNvSpPr/>
          <p:nvPr/>
        </p:nvSpPr>
        <p:spPr>
          <a:xfrm>
            <a:off x="9100735" y="8664260"/>
            <a:ext cx="86400" cy="1618500"/>
          </a:xfrm>
          <a:prstGeom prst="rect">
            <a:avLst/>
          </a:prstGeom>
          <a:solidFill>
            <a:srgbClr val="29F3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8" name="Google Shape;408;p44"/>
          <p:cNvPicPr preferRelativeResize="0"/>
          <p:nvPr/>
        </p:nvPicPr>
        <p:blipFill rotWithShape="1">
          <a:blip r:embed="rId3">
            <a:alphaModFix/>
          </a:blip>
          <a:srcRect/>
          <a:stretch/>
        </p:blipFill>
        <p:spPr>
          <a:xfrm rot="-5400000">
            <a:off x="17104107" y="9103107"/>
            <a:ext cx="1800598" cy="56718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75"/>
        <p:cNvGrpSpPr/>
        <p:nvPr/>
      </p:nvGrpSpPr>
      <p:grpSpPr>
        <a:xfrm>
          <a:off x="0" y="0"/>
          <a:ext cx="0" cy="0"/>
          <a:chOff x="0" y="0"/>
          <a:chExt cx="0" cy="0"/>
        </a:xfrm>
      </p:grpSpPr>
      <p:sp>
        <p:nvSpPr>
          <p:cNvPr id="76" name="Google Shape;76;p12"/>
          <p:cNvSpPr txBox="1"/>
          <p:nvPr/>
        </p:nvSpPr>
        <p:spPr>
          <a:xfrm>
            <a:off x="1755421" y="1334487"/>
            <a:ext cx="14777101" cy="973500"/>
          </a:xfrm>
          <a:prstGeom prst="rect">
            <a:avLst/>
          </a:prstGeom>
          <a:noFill/>
          <a:ln>
            <a:noFill/>
          </a:ln>
        </p:spPr>
        <p:txBody>
          <a:bodyPr spcFirstLastPara="1" wrap="square" lIns="0" tIns="0" rIns="0" bIns="0" anchor="t" anchorCtr="0">
            <a:noAutofit/>
          </a:bodyPr>
          <a:lstStyle/>
          <a:p>
            <a:pPr marL="0" marR="0" lvl="0" indent="0" algn="ctr" rtl="0">
              <a:lnSpc>
                <a:spcPct val="131000"/>
              </a:lnSpc>
              <a:spcBef>
                <a:spcPts val="0"/>
              </a:spcBef>
              <a:spcAft>
                <a:spcPts val="0"/>
              </a:spcAft>
              <a:buClr>
                <a:schemeClr val="dk1"/>
              </a:buClr>
              <a:buSzPts val="1100"/>
              <a:buFont typeface="Arial"/>
              <a:buNone/>
            </a:pPr>
            <a:r>
              <a:rPr lang="en-US" sz="6000" b="1" i="0" u="none" strike="noStrike" cap="none">
                <a:solidFill>
                  <a:srgbClr val="00BCD4"/>
                </a:solidFill>
                <a:latin typeface="Montserrat"/>
                <a:ea typeface="Montserrat"/>
                <a:cs typeface="Montserrat"/>
                <a:sym typeface="Montserrat"/>
              </a:rPr>
              <a:t>PROJECT FEATURES</a:t>
            </a:r>
            <a:endParaRPr sz="6000" b="1" i="0" u="none" strike="noStrike" cap="none">
              <a:solidFill>
                <a:srgbClr val="00BCD4"/>
              </a:solidFill>
              <a:latin typeface="Montserrat"/>
              <a:ea typeface="Montserrat"/>
              <a:cs typeface="Montserrat"/>
              <a:sym typeface="Montserrat"/>
            </a:endParaRPr>
          </a:p>
          <a:p>
            <a:pPr marL="0" marR="0" lvl="0" indent="0" algn="ctr" rtl="0">
              <a:lnSpc>
                <a:spcPct val="131000"/>
              </a:lnSpc>
              <a:spcBef>
                <a:spcPts val="0"/>
              </a:spcBef>
              <a:spcAft>
                <a:spcPts val="0"/>
              </a:spcAft>
              <a:buClr>
                <a:schemeClr val="dk1"/>
              </a:buClr>
              <a:buSzPts val="1100"/>
              <a:buFont typeface="Arial"/>
              <a:buNone/>
            </a:pPr>
            <a:endParaRPr sz="6000" b="1" i="0" u="none" strike="noStrike" cap="none">
              <a:solidFill>
                <a:srgbClr val="00BCD4"/>
              </a:solidFill>
              <a:latin typeface="Montserrat"/>
              <a:ea typeface="Montserrat"/>
              <a:cs typeface="Montserrat"/>
              <a:sym typeface="Montserrat"/>
            </a:endParaRPr>
          </a:p>
          <a:p>
            <a:pPr marL="0" marR="0" lvl="0" indent="0" algn="ctr" rtl="0">
              <a:lnSpc>
                <a:spcPct val="131000"/>
              </a:lnSpc>
              <a:spcBef>
                <a:spcPts val="0"/>
              </a:spcBef>
              <a:spcAft>
                <a:spcPts val="0"/>
              </a:spcAft>
              <a:buClr>
                <a:srgbClr val="000000"/>
              </a:buClr>
              <a:buSzPts val="1100"/>
              <a:buFont typeface="Arial"/>
              <a:buNone/>
            </a:pPr>
            <a:endParaRPr sz="6000" b="1" i="0" u="none" strike="noStrike" cap="none">
              <a:solidFill>
                <a:srgbClr val="00BCD4"/>
              </a:solidFill>
              <a:latin typeface="Montserrat"/>
              <a:ea typeface="Montserrat"/>
              <a:cs typeface="Montserrat"/>
              <a:sym typeface="Montserrat"/>
            </a:endParaRPr>
          </a:p>
          <a:p>
            <a:pPr marL="0" marR="0" lvl="0" indent="0" algn="ctr" rtl="0">
              <a:lnSpc>
                <a:spcPct val="131000"/>
              </a:lnSpc>
              <a:spcBef>
                <a:spcPts val="0"/>
              </a:spcBef>
              <a:spcAft>
                <a:spcPts val="0"/>
              </a:spcAft>
              <a:buClr>
                <a:srgbClr val="000000"/>
              </a:buClr>
              <a:buSzPts val="1100"/>
              <a:buFont typeface="Arial"/>
              <a:buNone/>
            </a:pPr>
            <a:endParaRPr sz="6000" b="1" i="0" u="none" strike="noStrike" cap="none">
              <a:solidFill>
                <a:srgbClr val="00BCD4"/>
              </a:solidFill>
              <a:latin typeface="Montserrat"/>
              <a:ea typeface="Montserrat"/>
              <a:cs typeface="Montserrat"/>
              <a:sym typeface="Montserrat"/>
            </a:endParaRPr>
          </a:p>
          <a:p>
            <a:pPr marL="0" marR="0" lvl="0" indent="0" algn="ctr" rtl="0">
              <a:lnSpc>
                <a:spcPct val="131000"/>
              </a:lnSpc>
              <a:spcBef>
                <a:spcPts val="0"/>
              </a:spcBef>
              <a:spcAft>
                <a:spcPts val="0"/>
              </a:spcAft>
              <a:buClr>
                <a:srgbClr val="000000"/>
              </a:buClr>
              <a:buSzPts val="6000"/>
              <a:buFont typeface="Arial"/>
              <a:buNone/>
            </a:pPr>
            <a:endParaRPr sz="6000" b="1" i="0" u="none" strike="noStrike" cap="none">
              <a:solidFill>
                <a:srgbClr val="00BCD4"/>
              </a:solidFill>
              <a:latin typeface="Montserrat"/>
              <a:ea typeface="Montserrat"/>
              <a:cs typeface="Montserrat"/>
              <a:sym typeface="Montserrat"/>
            </a:endParaRPr>
          </a:p>
        </p:txBody>
      </p:sp>
      <p:sp>
        <p:nvSpPr>
          <p:cNvPr id="77" name="Google Shape;77;p12"/>
          <p:cNvSpPr/>
          <p:nvPr/>
        </p:nvSpPr>
        <p:spPr>
          <a:xfrm>
            <a:off x="1028700" y="9171390"/>
            <a:ext cx="16230600" cy="87000"/>
          </a:xfrm>
          <a:prstGeom prst="rect">
            <a:avLst/>
          </a:prstGeom>
          <a:solidFill>
            <a:srgbClr val="00BC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8" name="Google Shape;78;p12"/>
          <p:cNvPicPr preferRelativeResize="0"/>
          <p:nvPr/>
        </p:nvPicPr>
        <p:blipFill rotWithShape="1">
          <a:blip r:embed="rId3">
            <a:alphaModFix/>
          </a:blip>
          <a:srcRect/>
          <a:stretch/>
        </p:blipFill>
        <p:spPr>
          <a:xfrm rot="-5400000">
            <a:off x="17104107" y="9103107"/>
            <a:ext cx="1800598" cy="567188"/>
          </a:xfrm>
          <a:prstGeom prst="rect">
            <a:avLst/>
          </a:prstGeom>
          <a:noFill/>
          <a:ln>
            <a:noFill/>
          </a:ln>
        </p:spPr>
      </p:pic>
      <p:sp>
        <p:nvSpPr>
          <p:cNvPr id="79" name="Google Shape;79;p12"/>
          <p:cNvSpPr txBox="1"/>
          <p:nvPr/>
        </p:nvSpPr>
        <p:spPr>
          <a:xfrm>
            <a:off x="1270800" y="2808600"/>
            <a:ext cx="15746400" cy="4950300"/>
          </a:xfrm>
          <a:prstGeom prst="rect">
            <a:avLst/>
          </a:prstGeom>
          <a:noFill/>
          <a:ln>
            <a:noFill/>
          </a:ln>
        </p:spPr>
        <p:txBody>
          <a:bodyPr spcFirstLastPara="1" wrap="square" lIns="0" tIns="0" rIns="0" bIns="0" anchor="t" anchorCtr="0">
            <a:noAutofit/>
          </a:bodyPr>
          <a:lstStyle/>
          <a:p>
            <a:pPr marL="0" marR="0" lvl="0" indent="0" algn="ctr" rtl="0">
              <a:lnSpc>
                <a:spcPct val="140000"/>
              </a:lnSpc>
              <a:spcBef>
                <a:spcPts val="0"/>
              </a:spcBef>
              <a:spcAft>
                <a:spcPts val="0"/>
              </a:spcAft>
              <a:buClr>
                <a:schemeClr val="dk1"/>
              </a:buClr>
              <a:buSzPts val="1100"/>
              <a:buFont typeface="Arial"/>
              <a:buNone/>
            </a:pPr>
            <a:r>
              <a:rPr lang="en-US" sz="3000" b="0" i="0" u="none" strike="noStrike" cap="none" dirty="0">
                <a:solidFill>
                  <a:srgbClr val="FFFFFF"/>
                </a:solidFill>
                <a:latin typeface="Montserrat"/>
                <a:ea typeface="Montserrat"/>
                <a:cs typeface="Montserrat"/>
                <a:sym typeface="Montserrat"/>
              </a:rPr>
              <a:t>This project involves the implementation of a mobile application, an interactive platform and a book for universities concerning the EU Single Market including:</a:t>
            </a:r>
            <a:endParaRPr sz="3000" b="0" i="0" u="none" strike="noStrike" cap="none" dirty="0">
              <a:solidFill>
                <a:srgbClr val="FFFFFF"/>
              </a:solidFill>
              <a:latin typeface="Montserrat"/>
              <a:ea typeface="Montserrat"/>
              <a:cs typeface="Montserrat"/>
              <a:sym typeface="Montserrat"/>
            </a:endParaRPr>
          </a:p>
          <a:p>
            <a:pPr marL="0" marR="0" lvl="0" indent="0" algn="l" rtl="0">
              <a:lnSpc>
                <a:spcPct val="140000"/>
              </a:lnSpc>
              <a:spcBef>
                <a:spcPts val="0"/>
              </a:spcBef>
              <a:spcAft>
                <a:spcPts val="0"/>
              </a:spcAft>
              <a:buClr>
                <a:schemeClr val="dk1"/>
              </a:buClr>
              <a:buSzPts val="1100"/>
              <a:buFont typeface="Arial"/>
              <a:buNone/>
            </a:pPr>
            <a:endParaRPr sz="3000" dirty="0">
              <a:solidFill>
                <a:srgbClr val="FFFFFF"/>
              </a:solidFill>
              <a:latin typeface="Montserrat"/>
              <a:ea typeface="Montserrat"/>
              <a:cs typeface="Montserrat"/>
              <a:sym typeface="Montserrat"/>
            </a:endParaRPr>
          </a:p>
          <a:p>
            <a:pPr marL="0" marR="0" lvl="0" indent="0" algn="ctr" rtl="0">
              <a:lnSpc>
                <a:spcPct val="140000"/>
              </a:lnSpc>
              <a:spcBef>
                <a:spcPts val="0"/>
              </a:spcBef>
              <a:spcAft>
                <a:spcPts val="0"/>
              </a:spcAft>
              <a:buClr>
                <a:schemeClr val="dk1"/>
              </a:buClr>
              <a:buSzPts val="1100"/>
              <a:buFont typeface="Arial"/>
              <a:buNone/>
            </a:pPr>
            <a:endParaRPr sz="3000" dirty="0">
              <a:solidFill>
                <a:srgbClr val="FFFFFF"/>
              </a:solidFill>
              <a:latin typeface="Montserrat"/>
              <a:ea typeface="Montserrat"/>
              <a:cs typeface="Montserrat"/>
              <a:sym typeface="Montserrat"/>
            </a:endParaRPr>
          </a:p>
          <a:p>
            <a:pPr marL="0" marR="0" lvl="0" indent="0" algn="ctr" rtl="0">
              <a:lnSpc>
                <a:spcPct val="140000"/>
              </a:lnSpc>
              <a:spcBef>
                <a:spcPts val="0"/>
              </a:spcBef>
              <a:spcAft>
                <a:spcPts val="0"/>
              </a:spcAft>
              <a:buClr>
                <a:schemeClr val="dk1"/>
              </a:buClr>
              <a:buSzPts val="1100"/>
              <a:buFont typeface="Arial"/>
              <a:buNone/>
            </a:pPr>
            <a:r>
              <a:rPr lang="en-US" sz="3000" b="0" i="0" u="none" strike="noStrike" cap="none" dirty="0">
                <a:solidFill>
                  <a:srgbClr val="FFFFFF"/>
                </a:solidFill>
                <a:latin typeface="Montserrat"/>
                <a:ea typeface="Montserrat"/>
                <a:cs typeface="Montserrat"/>
                <a:sym typeface="Montserrat"/>
              </a:rPr>
              <a:t>Consumer </a:t>
            </a:r>
            <a:r>
              <a:rPr lang="en-US" sz="3000" b="0" i="0" u="none" strike="noStrike" cap="none" dirty="0" smtClean="0">
                <a:solidFill>
                  <a:srgbClr val="FFFFFF"/>
                </a:solidFill>
                <a:latin typeface="Montserrat"/>
                <a:ea typeface="Montserrat"/>
                <a:cs typeface="Montserrat"/>
                <a:sym typeface="Montserrat"/>
              </a:rPr>
              <a:t>protection</a:t>
            </a:r>
            <a:r>
              <a:rPr lang="hu-HU" sz="3000" b="0" i="0" u="none" strike="noStrike" cap="none" dirty="0" smtClean="0">
                <a:solidFill>
                  <a:srgbClr val="FFFFFF"/>
                </a:solidFill>
                <a:latin typeface="Montserrat"/>
                <a:ea typeface="Montserrat"/>
                <a:cs typeface="Montserrat"/>
                <a:sym typeface="Montserrat"/>
              </a:rPr>
              <a:t>;</a:t>
            </a:r>
            <a:endParaRPr sz="3000" b="0" i="0" u="none" strike="noStrike" cap="none" dirty="0">
              <a:solidFill>
                <a:srgbClr val="FFFFFF"/>
              </a:solidFill>
              <a:latin typeface="Montserrat"/>
              <a:ea typeface="Montserrat"/>
              <a:cs typeface="Montserrat"/>
              <a:sym typeface="Montserrat"/>
            </a:endParaRPr>
          </a:p>
          <a:p>
            <a:pPr marL="0" marR="0" lvl="0" indent="0" algn="ctr" rtl="0">
              <a:lnSpc>
                <a:spcPct val="140000"/>
              </a:lnSpc>
              <a:spcBef>
                <a:spcPts val="0"/>
              </a:spcBef>
              <a:spcAft>
                <a:spcPts val="0"/>
              </a:spcAft>
              <a:buClr>
                <a:schemeClr val="dk1"/>
              </a:buClr>
              <a:buSzPts val="1100"/>
              <a:buFont typeface="Arial"/>
              <a:buNone/>
            </a:pPr>
            <a:r>
              <a:rPr lang="en-US" sz="3000" b="0" i="0" u="none" strike="noStrike" cap="none" dirty="0">
                <a:solidFill>
                  <a:srgbClr val="FFFFFF"/>
                </a:solidFill>
                <a:latin typeface="Montserrat"/>
                <a:ea typeface="Montserrat"/>
                <a:cs typeface="Montserrat"/>
                <a:sym typeface="Montserrat"/>
              </a:rPr>
              <a:t>Institutions which address consumers right </a:t>
            </a:r>
            <a:r>
              <a:rPr lang="en-US" sz="3000" b="0" i="0" u="none" strike="noStrike" cap="none" dirty="0" smtClean="0">
                <a:solidFill>
                  <a:srgbClr val="FFFFFF"/>
                </a:solidFill>
                <a:latin typeface="Montserrat"/>
                <a:ea typeface="Montserrat"/>
                <a:cs typeface="Montserrat"/>
                <a:sym typeface="Montserrat"/>
              </a:rPr>
              <a:t>protection</a:t>
            </a:r>
            <a:r>
              <a:rPr lang="hu-HU" sz="3000" b="0" i="0" u="none" strike="noStrike" cap="none" dirty="0" smtClean="0">
                <a:solidFill>
                  <a:srgbClr val="FFFFFF"/>
                </a:solidFill>
                <a:latin typeface="Montserrat"/>
                <a:ea typeface="Montserrat"/>
                <a:cs typeface="Montserrat"/>
                <a:sym typeface="Montserrat"/>
              </a:rPr>
              <a:t>;</a:t>
            </a:r>
            <a:endParaRPr sz="3000" b="0" i="0" u="none" strike="noStrike" cap="none" dirty="0">
              <a:solidFill>
                <a:srgbClr val="FFFFFF"/>
              </a:solidFill>
              <a:latin typeface="Montserrat"/>
              <a:ea typeface="Montserrat"/>
              <a:cs typeface="Montserrat"/>
              <a:sym typeface="Montserrat"/>
            </a:endParaRPr>
          </a:p>
          <a:p>
            <a:pPr marL="0" marR="0" lvl="0" indent="0" algn="ctr" rtl="0">
              <a:lnSpc>
                <a:spcPct val="140000"/>
              </a:lnSpc>
              <a:spcBef>
                <a:spcPts val="0"/>
              </a:spcBef>
              <a:spcAft>
                <a:spcPts val="0"/>
              </a:spcAft>
              <a:buClr>
                <a:schemeClr val="dk1"/>
              </a:buClr>
              <a:buSzPts val="1100"/>
              <a:buFont typeface="Arial"/>
              <a:buNone/>
            </a:pPr>
            <a:r>
              <a:rPr lang="en-US" sz="3000" b="0" i="0" u="none" strike="noStrike" cap="none" dirty="0">
                <a:solidFill>
                  <a:srgbClr val="FFFFFF"/>
                </a:solidFill>
                <a:latin typeface="Montserrat"/>
                <a:ea typeface="Montserrat"/>
                <a:cs typeface="Montserrat"/>
                <a:sym typeface="Montserrat"/>
              </a:rPr>
              <a:t>Legal rules concerning consumer rights protection on goods and services </a:t>
            </a:r>
            <a:r>
              <a:rPr lang="en-US" sz="3000" b="0" i="0" u="none" strike="noStrike" cap="none" dirty="0" smtClean="0">
                <a:solidFill>
                  <a:srgbClr val="FFFFFF"/>
                </a:solidFill>
                <a:latin typeface="Montserrat"/>
                <a:ea typeface="Montserrat"/>
                <a:cs typeface="Montserrat"/>
                <a:sym typeface="Montserrat"/>
              </a:rPr>
              <a:t>market</a:t>
            </a:r>
            <a:r>
              <a:rPr lang="hu-HU" sz="3000" b="0" i="0" u="none" strike="noStrike" cap="none" dirty="0" smtClean="0">
                <a:solidFill>
                  <a:srgbClr val="FFFFFF"/>
                </a:solidFill>
                <a:latin typeface="Montserrat"/>
                <a:ea typeface="Montserrat"/>
                <a:cs typeface="Montserrat"/>
                <a:sym typeface="Montserrat"/>
              </a:rPr>
              <a:t>;</a:t>
            </a:r>
            <a:endParaRPr sz="3000" b="0" i="0" u="none" strike="noStrike" cap="none" dirty="0">
              <a:solidFill>
                <a:srgbClr val="FFFFFF"/>
              </a:solidFill>
              <a:latin typeface="Montserrat"/>
              <a:ea typeface="Montserrat"/>
              <a:cs typeface="Montserrat"/>
              <a:sym typeface="Montserrat"/>
            </a:endParaRPr>
          </a:p>
          <a:p>
            <a:pPr marL="0" marR="0" lvl="0" indent="0" algn="ctr" rtl="0">
              <a:lnSpc>
                <a:spcPct val="140000"/>
              </a:lnSpc>
              <a:spcBef>
                <a:spcPts val="0"/>
              </a:spcBef>
              <a:spcAft>
                <a:spcPts val="0"/>
              </a:spcAft>
              <a:buClr>
                <a:schemeClr val="dk1"/>
              </a:buClr>
              <a:buSzPts val="1100"/>
              <a:buFont typeface="Arial"/>
              <a:buNone/>
            </a:pPr>
            <a:r>
              <a:rPr lang="en-US" sz="3000" b="0" i="0" u="none" strike="noStrike" cap="none" dirty="0">
                <a:solidFill>
                  <a:srgbClr val="FFFFFF"/>
                </a:solidFill>
                <a:latin typeface="Montserrat"/>
                <a:ea typeface="Montserrat"/>
                <a:cs typeface="Montserrat"/>
                <a:sym typeface="Montserrat"/>
              </a:rPr>
              <a:t>Legal rules concerning consumer rights protection </a:t>
            </a:r>
            <a:r>
              <a:rPr lang="hu-HU" sz="3000" b="0" i="0" u="none" strike="noStrike" cap="none" dirty="0" smtClean="0">
                <a:solidFill>
                  <a:srgbClr val="FFFFFF"/>
                </a:solidFill>
                <a:latin typeface="Montserrat"/>
                <a:ea typeface="Montserrat"/>
                <a:cs typeface="Montserrat"/>
                <a:sym typeface="Montserrat"/>
              </a:rPr>
              <a:t>in the</a:t>
            </a:r>
            <a:r>
              <a:rPr lang="en-US" sz="3000" b="0" i="0" u="none" strike="noStrike" cap="none" dirty="0" smtClean="0">
                <a:solidFill>
                  <a:srgbClr val="FFFFFF"/>
                </a:solidFill>
                <a:latin typeface="Montserrat"/>
                <a:ea typeface="Montserrat"/>
                <a:cs typeface="Montserrat"/>
                <a:sym typeface="Montserrat"/>
              </a:rPr>
              <a:t> </a:t>
            </a:r>
            <a:r>
              <a:rPr lang="en-US" sz="3000" b="0" i="0" u="none" strike="noStrike" cap="none" dirty="0">
                <a:solidFill>
                  <a:srgbClr val="FFFFFF"/>
                </a:solidFill>
                <a:latin typeface="Montserrat"/>
                <a:ea typeface="Montserrat"/>
                <a:cs typeface="Montserrat"/>
                <a:sym typeface="Montserrat"/>
              </a:rPr>
              <a:t>digital </a:t>
            </a:r>
            <a:r>
              <a:rPr lang="en-US" sz="3000" b="0" i="0" u="none" strike="noStrike" cap="none" dirty="0" smtClean="0">
                <a:solidFill>
                  <a:srgbClr val="FFFFFF"/>
                </a:solidFill>
                <a:latin typeface="Montserrat"/>
                <a:ea typeface="Montserrat"/>
                <a:cs typeface="Montserrat"/>
                <a:sym typeface="Montserrat"/>
              </a:rPr>
              <a:t>market</a:t>
            </a:r>
            <a:r>
              <a:rPr lang="hu-HU" sz="3000" b="0" i="0" u="none" strike="noStrike" cap="none" dirty="0" smtClean="0">
                <a:solidFill>
                  <a:srgbClr val="FFFFFF"/>
                </a:solidFill>
                <a:latin typeface="Montserrat"/>
                <a:ea typeface="Montserrat"/>
                <a:cs typeface="Montserrat"/>
                <a:sym typeface="Montserrat"/>
              </a:rPr>
              <a:t>s</a:t>
            </a:r>
            <a:r>
              <a:rPr lang="en-US" sz="3000" b="0" i="0" u="none" strike="noStrike" cap="none" dirty="0" smtClean="0">
                <a:solidFill>
                  <a:srgbClr val="FFFFFF"/>
                </a:solidFill>
                <a:latin typeface="Montserrat"/>
                <a:ea typeface="Montserrat"/>
                <a:cs typeface="Montserrat"/>
                <a:sym typeface="Montserrat"/>
              </a:rPr>
              <a:t>. </a:t>
            </a:r>
            <a:endParaRPr sz="3000" b="0" i="0" u="none" strike="noStrike" cap="none" dirty="0">
              <a:solidFill>
                <a:srgbClr val="FFFFFF"/>
              </a:solidFill>
              <a:latin typeface="Montserrat"/>
              <a:ea typeface="Montserrat"/>
              <a:cs typeface="Montserrat"/>
              <a:sym typeface="Montserrat"/>
            </a:endParaRPr>
          </a:p>
          <a:p>
            <a:pPr marL="0" marR="0" lvl="0" indent="0" algn="ctr" rtl="0">
              <a:lnSpc>
                <a:spcPct val="140000"/>
              </a:lnSpc>
              <a:spcBef>
                <a:spcPts val="0"/>
              </a:spcBef>
              <a:spcAft>
                <a:spcPts val="0"/>
              </a:spcAft>
              <a:buClr>
                <a:schemeClr val="dk1"/>
              </a:buClr>
              <a:buSzPts val="1100"/>
              <a:buFont typeface="Arial"/>
              <a:buNone/>
            </a:pPr>
            <a:r>
              <a:rPr lang="en-US" sz="3000" b="0" i="0" u="none" strike="noStrike" cap="none" dirty="0">
                <a:solidFill>
                  <a:srgbClr val="FFFFFF"/>
                </a:solidFill>
                <a:latin typeface="Montserrat"/>
                <a:ea typeface="Montserrat"/>
                <a:cs typeface="Montserrat"/>
                <a:sym typeface="Montserrat"/>
              </a:rPr>
              <a:t> </a:t>
            </a:r>
            <a:endParaRPr sz="3000" b="0" i="0" u="none" strike="noStrike" cap="none" dirty="0">
              <a:solidFill>
                <a:srgbClr val="FFFFFF"/>
              </a:solidFill>
              <a:latin typeface="Montserrat"/>
              <a:ea typeface="Montserrat"/>
              <a:cs typeface="Montserrat"/>
              <a:sym typeface="Montserrat"/>
            </a:endParaRPr>
          </a:p>
          <a:p>
            <a:pPr marL="0" marR="0" lvl="0" indent="0" algn="ctr" rtl="0">
              <a:lnSpc>
                <a:spcPct val="140000"/>
              </a:lnSpc>
              <a:spcBef>
                <a:spcPts val="0"/>
              </a:spcBef>
              <a:spcAft>
                <a:spcPts val="0"/>
              </a:spcAft>
              <a:buClr>
                <a:schemeClr val="dk1"/>
              </a:buClr>
              <a:buSzPts val="1100"/>
              <a:buFont typeface="Arial"/>
              <a:buNone/>
            </a:pPr>
            <a:endParaRPr sz="3000" b="0" i="0" u="none" strike="noStrike" cap="none" dirty="0">
              <a:solidFill>
                <a:srgbClr val="FFFFFF"/>
              </a:solidFill>
              <a:latin typeface="Montserrat"/>
              <a:ea typeface="Montserrat"/>
              <a:cs typeface="Montserrat"/>
              <a:sym typeface="Montserrat"/>
            </a:endParaRPr>
          </a:p>
          <a:p>
            <a:pPr marL="0" marR="0" lvl="0" indent="0" algn="ctr" rtl="0">
              <a:lnSpc>
                <a:spcPct val="140000"/>
              </a:lnSpc>
              <a:spcBef>
                <a:spcPts val="0"/>
              </a:spcBef>
              <a:spcAft>
                <a:spcPts val="0"/>
              </a:spcAft>
              <a:buClr>
                <a:srgbClr val="000000"/>
              </a:buClr>
              <a:buSzPts val="3000"/>
              <a:buFont typeface="Arial"/>
              <a:buNone/>
            </a:pPr>
            <a:endParaRPr sz="3000" b="0" i="0" u="none" strike="noStrike" cap="none" dirty="0">
              <a:solidFill>
                <a:srgbClr val="FFFFFF"/>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83"/>
        <p:cNvGrpSpPr/>
        <p:nvPr/>
      </p:nvGrpSpPr>
      <p:grpSpPr>
        <a:xfrm>
          <a:off x="0" y="0"/>
          <a:ext cx="0" cy="0"/>
          <a:chOff x="0" y="0"/>
          <a:chExt cx="0" cy="0"/>
        </a:xfrm>
      </p:grpSpPr>
      <p:sp>
        <p:nvSpPr>
          <p:cNvPr id="84" name="Google Shape;84;p13"/>
          <p:cNvSpPr txBox="1"/>
          <p:nvPr/>
        </p:nvSpPr>
        <p:spPr>
          <a:xfrm>
            <a:off x="1755421" y="1334487"/>
            <a:ext cx="14777101" cy="973500"/>
          </a:xfrm>
          <a:prstGeom prst="rect">
            <a:avLst/>
          </a:prstGeom>
          <a:noFill/>
          <a:ln>
            <a:noFill/>
          </a:ln>
        </p:spPr>
        <p:txBody>
          <a:bodyPr spcFirstLastPara="1" wrap="square" lIns="0" tIns="0" rIns="0" bIns="0" anchor="t" anchorCtr="0">
            <a:noAutofit/>
          </a:bodyPr>
          <a:lstStyle/>
          <a:p>
            <a:pPr marL="0" marR="0" lvl="0" indent="0" algn="ctr" rtl="0">
              <a:lnSpc>
                <a:spcPct val="131000"/>
              </a:lnSpc>
              <a:spcBef>
                <a:spcPts val="0"/>
              </a:spcBef>
              <a:spcAft>
                <a:spcPts val="0"/>
              </a:spcAft>
              <a:buClr>
                <a:srgbClr val="000000"/>
              </a:buClr>
              <a:buSzPts val="1100"/>
              <a:buFont typeface="Arial"/>
              <a:buNone/>
            </a:pPr>
            <a:r>
              <a:rPr lang="en-US" sz="6000" b="1" i="0" u="none" strike="noStrike" cap="none">
                <a:solidFill>
                  <a:srgbClr val="00BCD4"/>
                </a:solidFill>
                <a:latin typeface="Montserrat"/>
                <a:ea typeface="Montserrat"/>
                <a:cs typeface="Montserrat"/>
                <a:sym typeface="Montserrat"/>
              </a:rPr>
              <a:t>TARGET GROUPS</a:t>
            </a:r>
            <a:endParaRPr sz="6000" b="1" i="0" u="none" strike="noStrike" cap="none">
              <a:solidFill>
                <a:srgbClr val="00BCD4"/>
              </a:solidFill>
              <a:latin typeface="Montserrat"/>
              <a:ea typeface="Montserrat"/>
              <a:cs typeface="Montserrat"/>
              <a:sym typeface="Montserrat"/>
            </a:endParaRPr>
          </a:p>
          <a:p>
            <a:pPr marL="0" marR="0" lvl="0" indent="0" algn="ctr" rtl="0">
              <a:lnSpc>
                <a:spcPct val="131000"/>
              </a:lnSpc>
              <a:spcBef>
                <a:spcPts val="0"/>
              </a:spcBef>
              <a:spcAft>
                <a:spcPts val="0"/>
              </a:spcAft>
              <a:buClr>
                <a:srgbClr val="000000"/>
              </a:buClr>
              <a:buSzPts val="1100"/>
              <a:buFont typeface="Arial"/>
              <a:buNone/>
            </a:pPr>
            <a:endParaRPr sz="6000" b="1" i="0" u="none" strike="noStrike" cap="none">
              <a:solidFill>
                <a:srgbClr val="00BCD4"/>
              </a:solidFill>
              <a:latin typeface="Montserrat"/>
              <a:ea typeface="Montserrat"/>
              <a:cs typeface="Montserrat"/>
              <a:sym typeface="Montserrat"/>
            </a:endParaRPr>
          </a:p>
          <a:p>
            <a:pPr marL="0" marR="0" lvl="0" indent="0" algn="ctr" rtl="0">
              <a:lnSpc>
                <a:spcPct val="131000"/>
              </a:lnSpc>
              <a:spcBef>
                <a:spcPts val="0"/>
              </a:spcBef>
              <a:spcAft>
                <a:spcPts val="0"/>
              </a:spcAft>
              <a:buClr>
                <a:srgbClr val="000000"/>
              </a:buClr>
              <a:buSzPts val="1100"/>
              <a:buFont typeface="Arial"/>
              <a:buNone/>
            </a:pPr>
            <a:endParaRPr sz="6000" b="1" i="0" u="none" strike="noStrike" cap="none">
              <a:solidFill>
                <a:srgbClr val="00BCD4"/>
              </a:solidFill>
              <a:latin typeface="Montserrat"/>
              <a:ea typeface="Montserrat"/>
              <a:cs typeface="Montserrat"/>
              <a:sym typeface="Montserrat"/>
            </a:endParaRPr>
          </a:p>
          <a:p>
            <a:pPr marL="0" marR="0" lvl="0" indent="0" algn="ctr" rtl="0">
              <a:lnSpc>
                <a:spcPct val="131000"/>
              </a:lnSpc>
              <a:spcBef>
                <a:spcPts val="0"/>
              </a:spcBef>
              <a:spcAft>
                <a:spcPts val="0"/>
              </a:spcAft>
              <a:buClr>
                <a:srgbClr val="000000"/>
              </a:buClr>
              <a:buSzPts val="1100"/>
              <a:buFont typeface="Arial"/>
              <a:buNone/>
            </a:pPr>
            <a:endParaRPr sz="6000" b="1" i="0" u="none" strike="noStrike" cap="none">
              <a:solidFill>
                <a:srgbClr val="00BCD4"/>
              </a:solidFill>
              <a:latin typeface="Montserrat"/>
              <a:ea typeface="Montserrat"/>
              <a:cs typeface="Montserrat"/>
              <a:sym typeface="Montserrat"/>
            </a:endParaRPr>
          </a:p>
          <a:p>
            <a:pPr marL="0" marR="0" lvl="0" indent="0" algn="ctr" rtl="0">
              <a:lnSpc>
                <a:spcPct val="131000"/>
              </a:lnSpc>
              <a:spcBef>
                <a:spcPts val="0"/>
              </a:spcBef>
              <a:spcAft>
                <a:spcPts val="0"/>
              </a:spcAft>
              <a:buClr>
                <a:srgbClr val="000000"/>
              </a:buClr>
              <a:buSzPts val="6000"/>
              <a:buFont typeface="Arial"/>
              <a:buNone/>
            </a:pPr>
            <a:endParaRPr sz="6000" b="1" i="0" u="none" strike="noStrike" cap="none">
              <a:solidFill>
                <a:srgbClr val="00BCD4"/>
              </a:solidFill>
              <a:latin typeface="Montserrat"/>
              <a:ea typeface="Montserrat"/>
              <a:cs typeface="Montserrat"/>
              <a:sym typeface="Montserrat"/>
            </a:endParaRPr>
          </a:p>
        </p:txBody>
      </p:sp>
      <p:sp>
        <p:nvSpPr>
          <p:cNvPr id="85" name="Google Shape;85;p13"/>
          <p:cNvSpPr/>
          <p:nvPr/>
        </p:nvSpPr>
        <p:spPr>
          <a:xfrm>
            <a:off x="1028700" y="9171390"/>
            <a:ext cx="16230600" cy="87000"/>
          </a:xfrm>
          <a:prstGeom prst="rect">
            <a:avLst/>
          </a:prstGeom>
          <a:solidFill>
            <a:srgbClr val="00BC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6" name="Google Shape;86;p13"/>
          <p:cNvPicPr preferRelativeResize="0"/>
          <p:nvPr/>
        </p:nvPicPr>
        <p:blipFill rotWithShape="1">
          <a:blip r:embed="rId3">
            <a:alphaModFix/>
          </a:blip>
          <a:srcRect/>
          <a:stretch/>
        </p:blipFill>
        <p:spPr>
          <a:xfrm rot="-5400000">
            <a:off x="17104107" y="9103107"/>
            <a:ext cx="1800598" cy="567188"/>
          </a:xfrm>
          <a:prstGeom prst="rect">
            <a:avLst/>
          </a:prstGeom>
          <a:noFill/>
          <a:ln>
            <a:noFill/>
          </a:ln>
        </p:spPr>
      </p:pic>
      <p:sp>
        <p:nvSpPr>
          <p:cNvPr id="87" name="Google Shape;87;p13"/>
          <p:cNvSpPr txBox="1"/>
          <p:nvPr/>
        </p:nvSpPr>
        <p:spPr>
          <a:xfrm>
            <a:off x="1270800" y="3121775"/>
            <a:ext cx="15746400" cy="6136500"/>
          </a:xfrm>
          <a:prstGeom prst="rect">
            <a:avLst/>
          </a:prstGeom>
          <a:noFill/>
          <a:ln>
            <a:noFill/>
          </a:ln>
        </p:spPr>
        <p:txBody>
          <a:bodyPr spcFirstLastPara="1" wrap="square" lIns="0" tIns="0" rIns="0" bIns="0" anchor="t" anchorCtr="0">
            <a:noAutofit/>
          </a:bodyPr>
          <a:lstStyle/>
          <a:p>
            <a:pPr marL="0" marR="0" lvl="0" indent="0" algn="just" rtl="0">
              <a:lnSpc>
                <a:spcPct val="140000"/>
              </a:lnSpc>
              <a:spcBef>
                <a:spcPts val="0"/>
              </a:spcBef>
              <a:spcAft>
                <a:spcPts val="0"/>
              </a:spcAft>
              <a:buClr>
                <a:srgbClr val="000000"/>
              </a:buClr>
              <a:buSzPts val="1100"/>
              <a:buFont typeface="Arial"/>
              <a:buNone/>
            </a:pPr>
            <a:r>
              <a:rPr lang="en-US" sz="3200" b="0" i="0" u="none" strike="noStrike" cap="none" dirty="0">
                <a:solidFill>
                  <a:srgbClr val="FFFFFF"/>
                </a:solidFill>
                <a:latin typeface="Montserrat"/>
                <a:ea typeface="Montserrat"/>
                <a:cs typeface="Montserrat"/>
                <a:sym typeface="Montserrat"/>
              </a:rPr>
              <a:t>Direct target groups:</a:t>
            </a:r>
            <a:endParaRPr sz="3200" b="0" i="0" u="none" strike="noStrike" cap="none" dirty="0">
              <a:solidFill>
                <a:srgbClr val="FFFFFF"/>
              </a:solidFill>
              <a:latin typeface="Montserrat"/>
              <a:ea typeface="Montserrat"/>
              <a:cs typeface="Montserrat"/>
              <a:sym typeface="Montserrat"/>
            </a:endParaRPr>
          </a:p>
          <a:p>
            <a:pPr marL="0" marR="0" lvl="0" indent="0" algn="just" rtl="0">
              <a:lnSpc>
                <a:spcPct val="140000"/>
              </a:lnSpc>
              <a:spcBef>
                <a:spcPts val="0"/>
              </a:spcBef>
              <a:spcAft>
                <a:spcPts val="0"/>
              </a:spcAft>
              <a:buClr>
                <a:srgbClr val="000000"/>
              </a:buClr>
              <a:buSzPts val="1100"/>
              <a:buFont typeface="Arial"/>
              <a:buNone/>
            </a:pPr>
            <a:r>
              <a:rPr lang="en-US" sz="2800" b="0" i="0" u="none" strike="noStrike" cap="none" dirty="0">
                <a:solidFill>
                  <a:srgbClr val="FFFFFF"/>
                </a:solidFill>
                <a:latin typeface="Montserrat"/>
                <a:ea typeface="Montserrat"/>
                <a:cs typeface="Montserrat"/>
                <a:sym typeface="Montserrat"/>
              </a:rPr>
              <a:t>Consortium professors/lecturers and bachelor students. </a:t>
            </a:r>
            <a:endParaRPr sz="2800" b="0" i="0" u="none" strike="noStrike" cap="none" dirty="0">
              <a:solidFill>
                <a:srgbClr val="FFFFFF"/>
              </a:solidFill>
              <a:latin typeface="Montserrat"/>
              <a:ea typeface="Montserrat"/>
              <a:cs typeface="Montserrat"/>
              <a:sym typeface="Montserrat"/>
            </a:endParaRPr>
          </a:p>
          <a:p>
            <a:pPr marL="0" marR="0" lvl="0" indent="0" algn="just" rtl="0">
              <a:lnSpc>
                <a:spcPct val="140000"/>
              </a:lnSpc>
              <a:spcBef>
                <a:spcPts val="0"/>
              </a:spcBef>
              <a:spcAft>
                <a:spcPts val="0"/>
              </a:spcAft>
              <a:buClr>
                <a:srgbClr val="000000"/>
              </a:buClr>
              <a:buSzPts val="1100"/>
              <a:buFont typeface="Arial"/>
              <a:buNone/>
            </a:pPr>
            <a:endParaRPr sz="3000" b="0" i="0" u="none" strike="noStrike" cap="none" dirty="0">
              <a:solidFill>
                <a:srgbClr val="FFFFFF"/>
              </a:solidFill>
              <a:latin typeface="Montserrat"/>
              <a:ea typeface="Montserrat"/>
              <a:cs typeface="Montserrat"/>
              <a:sym typeface="Montserrat"/>
            </a:endParaRPr>
          </a:p>
          <a:p>
            <a:pPr marL="0" marR="0" lvl="0" indent="0" algn="just" rtl="0">
              <a:lnSpc>
                <a:spcPct val="140000"/>
              </a:lnSpc>
              <a:spcBef>
                <a:spcPts val="0"/>
              </a:spcBef>
              <a:spcAft>
                <a:spcPts val="0"/>
              </a:spcAft>
              <a:buClr>
                <a:srgbClr val="000000"/>
              </a:buClr>
              <a:buSzPts val="1100"/>
              <a:buFont typeface="Arial"/>
              <a:buNone/>
            </a:pPr>
            <a:r>
              <a:rPr lang="en-US" sz="3200" b="0" i="0" u="none" strike="noStrike" cap="none" dirty="0">
                <a:solidFill>
                  <a:srgbClr val="FFFFFF"/>
                </a:solidFill>
                <a:latin typeface="Montserrat"/>
                <a:ea typeface="Montserrat"/>
                <a:cs typeface="Montserrat"/>
                <a:sym typeface="Montserrat"/>
              </a:rPr>
              <a:t>Indirect target groups:</a:t>
            </a:r>
            <a:endParaRPr sz="3200" b="0" i="0" u="none" strike="noStrike" cap="none" dirty="0">
              <a:solidFill>
                <a:srgbClr val="FFFFFF"/>
              </a:solidFill>
              <a:latin typeface="Montserrat"/>
              <a:ea typeface="Montserrat"/>
              <a:cs typeface="Montserrat"/>
              <a:sym typeface="Montserrat"/>
            </a:endParaRPr>
          </a:p>
          <a:p>
            <a:pPr marL="0" marR="0" lvl="0" indent="0" algn="just" rtl="0">
              <a:lnSpc>
                <a:spcPct val="140000"/>
              </a:lnSpc>
              <a:spcBef>
                <a:spcPts val="0"/>
              </a:spcBef>
              <a:spcAft>
                <a:spcPts val="0"/>
              </a:spcAft>
              <a:buClr>
                <a:srgbClr val="000000"/>
              </a:buClr>
              <a:buSzPts val="1100"/>
              <a:buFont typeface="Arial"/>
              <a:buNone/>
            </a:pPr>
            <a:r>
              <a:rPr lang="en-US" sz="2800" b="0" i="0" u="none" strike="noStrike" cap="none" dirty="0">
                <a:solidFill>
                  <a:srgbClr val="FFFFFF"/>
                </a:solidFill>
                <a:latin typeface="Montserrat"/>
                <a:ea typeface="Montserrat"/>
                <a:cs typeface="Montserrat"/>
                <a:sym typeface="Montserrat"/>
              </a:rPr>
              <a:t>Higher Education Institutions’ authorities, employees and students who did not take part in </a:t>
            </a:r>
            <a:r>
              <a:rPr lang="en-US" sz="2800" b="0" i="0" u="none" strike="noStrike" cap="none" dirty="0" smtClean="0">
                <a:solidFill>
                  <a:srgbClr val="FFFFFF"/>
                </a:solidFill>
                <a:latin typeface="Montserrat"/>
                <a:ea typeface="Montserrat"/>
                <a:cs typeface="Montserrat"/>
                <a:sym typeface="Montserrat"/>
              </a:rPr>
              <a:t>project</a:t>
            </a:r>
            <a:r>
              <a:rPr lang="hu-HU" sz="2800" b="0" i="0" u="none" strike="noStrike" cap="none" dirty="0" smtClean="0">
                <a:solidFill>
                  <a:srgbClr val="FFFFFF"/>
                </a:solidFill>
                <a:latin typeface="Montserrat"/>
                <a:ea typeface="Montserrat"/>
                <a:cs typeface="Montserrat"/>
                <a:sym typeface="Montserrat"/>
              </a:rPr>
              <a:t>;</a:t>
            </a:r>
            <a:endParaRPr sz="2800" b="0" i="0" u="none" strike="noStrike" cap="none" dirty="0">
              <a:solidFill>
                <a:srgbClr val="FFFFFF"/>
              </a:solidFill>
              <a:latin typeface="Montserrat"/>
              <a:ea typeface="Montserrat"/>
              <a:cs typeface="Montserrat"/>
              <a:sym typeface="Montserrat"/>
            </a:endParaRPr>
          </a:p>
          <a:p>
            <a:pPr marL="0" marR="0" lvl="0" indent="0" algn="just" rtl="0">
              <a:lnSpc>
                <a:spcPct val="140000"/>
              </a:lnSpc>
              <a:spcBef>
                <a:spcPts val="0"/>
              </a:spcBef>
              <a:spcAft>
                <a:spcPts val="0"/>
              </a:spcAft>
              <a:buClr>
                <a:srgbClr val="000000"/>
              </a:buClr>
              <a:buSzPts val="1100"/>
              <a:buFont typeface="Arial"/>
              <a:buNone/>
            </a:pPr>
            <a:r>
              <a:rPr lang="en-US" sz="2800" b="0" i="0" u="none" strike="noStrike" cap="none" dirty="0">
                <a:solidFill>
                  <a:srgbClr val="FFFFFF"/>
                </a:solidFill>
                <a:latin typeface="Montserrat"/>
                <a:ea typeface="Montserrat"/>
                <a:cs typeface="Montserrat"/>
                <a:sym typeface="Montserrat"/>
              </a:rPr>
              <a:t>Institutions dealing with consumer protection rights </a:t>
            </a:r>
            <a:r>
              <a:rPr lang="en-US" sz="2800" b="0" i="0" u="none" strike="noStrike" cap="none" dirty="0" smtClean="0">
                <a:solidFill>
                  <a:srgbClr val="FFFFFF"/>
                </a:solidFill>
                <a:latin typeface="Montserrat"/>
                <a:ea typeface="Montserrat"/>
                <a:cs typeface="Montserrat"/>
                <a:sym typeface="Montserrat"/>
              </a:rPr>
              <a:t>issues</a:t>
            </a:r>
            <a:r>
              <a:rPr lang="hu-HU" sz="2800" b="0" i="0" u="none" strike="noStrike" cap="none" dirty="0" smtClean="0">
                <a:solidFill>
                  <a:srgbClr val="FFFFFF"/>
                </a:solidFill>
                <a:latin typeface="Montserrat"/>
                <a:ea typeface="Montserrat"/>
                <a:cs typeface="Montserrat"/>
                <a:sym typeface="Montserrat"/>
              </a:rPr>
              <a:t>;</a:t>
            </a:r>
            <a:endParaRPr sz="2800" b="0" i="0" u="none" strike="noStrike" cap="none" dirty="0">
              <a:solidFill>
                <a:srgbClr val="FFFFFF"/>
              </a:solidFill>
              <a:latin typeface="Montserrat"/>
              <a:ea typeface="Montserrat"/>
              <a:cs typeface="Montserrat"/>
              <a:sym typeface="Montserrat"/>
            </a:endParaRPr>
          </a:p>
          <a:p>
            <a:pPr marL="0" marR="0" lvl="0" indent="0" algn="just" rtl="0">
              <a:lnSpc>
                <a:spcPct val="140000"/>
              </a:lnSpc>
              <a:spcBef>
                <a:spcPts val="0"/>
              </a:spcBef>
              <a:spcAft>
                <a:spcPts val="0"/>
              </a:spcAft>
              <a:buClr>
                <a:srgbClr val="000000"/>
              </a:buClr>
              <a:buSzPts val="1100"/>
              <a:buFont typeface="Arial"/>
              <a:buNone/>
            </a:pPr>
            <a:r>
              <a:rPr lang="en-US" sz="2800" b="0" i="0" u="none" strike="noStrike" cap="none" dirty="0">
                <a:solidFill>
                  <a:srgbClr val="FFFFFF"/>
                </a:solidFill>
                <a:latin typeface="Montserrat"/>
                <a:ea typeface="Montserrat"/>
                <a:cs typeface="Montserrat"/>
                <a:sym typeface="Montserrat"/>
              </a:rPr>
              <a:t>European consumers.</a:t>
            </a:r>
            <a:endParaRPr sz="2800" b="0" i="0" u="none" strike="noStrike" cap="none" dirty="0">
              <a:solidFill>
                <a:srgbClr val="FFFFFF"/>
              </a:solidFill>
              <a:latin typeface="Montserrat"/>
              <a:ea typeface="Montserrat"/>
              <a:cs typeface="Montserrat"/>
              <a:sym typeface="Montserrat"/>
            </a:endParaRPr>
          </a:p>
          <a:p>
            <a:pPr marL="0" marR="0" lvl="0" indent="0" algn="ctr" rtl="0">
              <a:lnSpc>
                <a:spcPct val="140000"/>
              </a:lnSpc>
              <a:spcBef>
                <a:spcPts val="0"/>
              </a:spcBef>
              <a:spcAft>
                <a:spcPts val="0"/>
              </a:spcAft>
              <a:buClr>
                <a:srgbClr val="000000"/>
              </a:buClr>
              <a:buSzPts val="1100"/>
              <a:buFont typeface="Arial"/>
              <a:buNone/>
            </a:pPr>
            <a:endParaRPr sz="3000" b="0" i="0" u="none" strike="noStrike" cap="none" dirty="0">
              <a:solidFill>
                <a:srgbClr val="FFFFFF"/>
              </a:solidFill>
              <a:latin typeface="Montserrat"/>
              <a:ea typeface="Montserrat"/>
              <a:cs typeface="Montserrat"/>
              <a:sym typeface="Montserrat"/>
            </a:endParaRPr>
          </a:p>
          <a:p>
            <a:pPr marL="0" marR="0" lvl="0" indent="0" algn="ctr" rtl="0">
              <a:lnSpc>
                <a:spcPct val="140000"/>
              </a:lnSpc>
              <a:spcBef>
                <a:spcPts val="0"/>
              </a:spcBef>
              <a:spcAft>
                <a:spcPts val="0"/>
              </a:spcAft>
              <a:buClr>
                <a:srgbClr val="000000"/>
              </a:buClr>
              <a:buSzPts val="1100"/>
              <a:buFont typeface="Arial"/>
              <a:buNone/>
            </a:pPr>
            <a:endParaRPr sz="3000" b="0" i="0" u="none" strike="noStrike" cap="none" dirty="0">
              <a:solidFill>
                <a:srgbClr val="FFFFFF"/>
              </a:solidFill>
              <a:latin typeface="Montserrat"/>
              <a:ea typeface="Montserrat"/>
              <a:cs typeface="Montserrat"/>
              <a:sym typeface="Montserrat"/>
            </a:endParaRPr>
          </a:p>
          <a:p>
            <a:pPr marL="0" marR="0" lvl="0" indent="0" algn="ctr" rtl="0">
              <a:lnSpc>
                <a:spcPct val="140000"/>
              </a:lnSpc>
              <a:spcBef>
                <a:spcPts val="0"/>
              </a:spcBef>
              <a:spcAft>
                <a:spcPts val="0"/>
              </a:spcAft>
              <a:buClr>
                <a:srgbClr val="000000"/>
              </a:buClr>
              <a:buSzPts val="1100"/>
              <a:buFont typeface="Arial"/>
              <a:buNone/>
            </a:pPr>
            <a:r>
              <a:rPr lang="en-US" sz="3000" b="0" i="0" u="none" strike="noStrike" cap="none" dirty="0">
                <a:solidFill>
                  <a:srgbClr val="FFFFFF"/>
                </a:solidFill>
                <a:latin typeface="Montserrat"/>
                <a:ea typeface="Montserrat"/>
                <a:cs typeface="Montserrat"/>
                <a:sym typeface="Montserrat"/>
              </a:rPr>
              <a:t> </a:t>
            </a:r>
            <a:endParaRPr sz="3000" b="0" i="0" u="none" strike="noStrike" cap="none" dirty="0">
              <a:solidFill>
                <a:srgbClr val="FFFFFF"/>
              </a:solidFill>
              <a:latin typeface="Montserrat"/>
              <a:ea typeface="Montserrat"/>
              <a:cs typeface="Montserrat"/>
              <a:sym typeface="Montserrat"/>
            </a:endParaRPr>
          </a:p>
          <a:p>
            <a:pPr marL="0" marR="0" lvl="0" indent="0" algn="ctr" rtl="0">
              <a:lnSpc>
                <a:spcPct val="140000"/>
              </a:lnSpc>
              <a:spcBef>
                <a:spcPts val="0"/>
              </a:spcBef>
              <a:spcAft>
                <a:spcPts val="0"/>
              </a:spcAft>
              <a:buClr>
                <a:srgbClr val="000000"/>
              </a:buClr>
              <a:buSzPts val="1100"/>
              <a:buFont typeface="Arial"/>
              <a:buNone/>
            </a:pPr>
            <a:endParaRPr sz="3000" b="0" i="0" u="none" strike="noStrike" cap="none" dirty="0">
              <a:solidFill>
                <a:srgbClr val="FFFFFF"/>
              </a:solidFill>
              <a:latin typeface="Montserrat"/>
              <a:ea typeface="Montserrat"/>
              <a:cs typeface="Montserrat"/>
              <a:sym typeface="Montserrat"/>
            </a:endParaRPr>
          </a:p>
          <a:p>
            <a:pPr marL="0" marR="0" lvl="0" indent="0" algn="ctr" rtl="0">
              <a:lnSpc>
                <a:spcPct val="140000"/>
              </a:lnSpc>
              <a:spcBef>
                <a:spcPts val="0"/>
              </a:spcBef>
              <a:spcAft>
                <a:spcPts val="0"/>
              </a:spcAft>
              <a:buClr>
                <a:srgbClr val="000000"/>
              </a:buClr>
              <a:buSzPts val="3000"/>
              <a:buFont typeface="Arial"/>
              <a:buNone/>
            </a:pPr>
            <a:endParaRPr sz="3000" b="0" i="0" u="none" strike="noStrike" cap="none" dirty="0">
              <a:solidFill>
                <a:srgbClr val="FFFFFF"/>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CD4"/>
        </a:solidFill>
        <a:effectLst/>
      </p:bgPr>
    </p:bg>
    <p:spTree>
      <p:nvGrpSpPr>
        <p:cNvPr id="1" name="Shape 91"/>
        <p:cNvGrpSpPr/>
        <p:nvPr/>
      </p:nvGrpSpPr>
      <p:grpSpPr>
        <a:xfrm>
          <a:off x="0" y="0"/>
          <a:ext cx="0" cy="0"/>
          <a:chOff x="0" y="0"/>
          <a:chExt cx="0" cy="0"/>
        </a:xfrm>
      </p:grpSpPr>
      <p:sp>
        <p:nvSpPr>
          <p:cNvPr id="92" name="Google Shape;92;p14"/>
          <p:cNvSpPr txBox="1"/>
          <p:nvPr/>
        </p:nvSpPr>
        <p:spPr>
          <a:xfrm>
            <a:off x="1009650" y="4804971"/>
            <a:ext cx="5622000" cy="3591000"/>
          </a:xfrm>
          <a:prstGeom prst="rect">
            <a:avLst/>
          </a:prstGeom>
          <a:noFill/>
          <a:ln>
            <a:noFill/>
          </a:ln>
        </p:spPr>
        <p:txBody>
          <a:bodyPr spcFirstLastPara="1" wrap="square" lIns="0" tIns="0" rIns="0" bIns="0" anchor="t" anchorCtr="0">
            <a:noAutofit/>
          </a:bodyPr>
          <a:lstStyle/>
          <a:p>
            <a:pPr marL="0" marR="0" lvl="0" indent="0" algn="l" rtl="0">
              <a:lnSpc>
                <a:spcPct val="126000"/>
              </a:lnSpc>
              <a:spcBef>
                <a:spcPts val="0"/>
              </a:spcBef>
              <a:spcAft>
                <a:spcPts val="0"/>
              </a:spcAft>
              <a:buClr>
                <a:schemeClr val="dk1"/>
              </a:buClr>
              <a:buSzPts val="1100"/>
              <a:buFont typeface="Arial"/>
              <a:buNone/>
            </a:pPr>
            <a:endParaRPr sz="7500" b="1" i="0" u="none" strike="noStrike" cap="none">
              <a:solidFill>
                <a:srgbClr val="000000"/>
              </a:solidFill>
              <a:latin typeface="Montserrat"/>
              <a:ea typeface="Montserrat"/>
              <a:cs typeface="Montserrat"/>
              <a:sym typeface="Montserrat"/>
            </a:endParaRPr>
          </a:p>
          <a:p>
            <a:pPr marL="0" marR="0" lvl="0" indent="0" algn="l" rtl="0">
              <a:lnSpc>
                <a:spcPct val="126000"/>
              </a:lnSpc>
              <a:spcBef>
                <a:spcPts val="0"/>
              </a:spcBef>
              <a:spcAft>
                <a:spcPts val="0"/>
              </a:spcAft>
              <a:buClr>
                <a:srgbClr val="000000"/>
              </a:buClr>
              <a:buSzPts val="7500"/>
              <a:buFont typeface="Arial"/>
              <a:buNone/>
            </a:pPr>
            <a:endParaRPr sz="7500" b="1" i="0" u="none" strike="noStrike" cap="none">
              <a:solidFill>
                <a:srgbClr val="000000"/>
              </a:solidFill>
              <a:latin typeface="Montserrat"/>
              <a:ea typeface="Montserrat"/>
              <a:cs typeface="Montserrat"/>
              <a:sym typeface="Montserrat"/>
            </a:endParaRPr>
          </a:p>
        </p:txBody>
      </p:sp>
      <p:sp>
        <p:nvSpPr>
          <p:cNvPr id="93" name="Google Shape;93;p14"/>
          <p:cNvSpPr/>
          <p:nvPr/>
        </p:nvSpPr>
        <p:spPr>
          <a:xfrm>
            <a:off x="7695684" y="-209550"/>
            <a:ext cx="10592400" cy="107061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14"/>
          <p:cNvSpPr txBox="1"/>
          <p:nvPr/>
        </p:nvSpPr>
        <p:spPr>
          <a:xfrm>
            <a:off x="8991750" y="1992450"/>
            <a:ext cx="7971300" cy="7511100"/>
          </a:xfrm>
          <a:prstGeom prst="rect">
            <a:avLst/>
          </a:prstGeom>
          <a:noFill/>
          <a:ln>
            <a:noFill/>
          </a:ln>
        </p:spPr>
        <p:txBody>
          <a:bodyPr spcFirstLastPara="1" wrap="square" lIns="0" tIns="0" rIns="0" bIns="0" anchor="t" anchorCtr="0">
            <a:noAutofit/>
          </a:bodyPr>
          <a:lstStyle/>
          <a:p>
            <a:pPr marL="457200" marR="0" lvl="0" indent="-419100" algn="l" rtl="0">
              <a:lnSpc>
                <a:spcPct val="150000"/>
              </a:lnSpc>
              <a:spcBef>
                <a:spcPts val="0"/>
              </a:spcBef>
              <a:spcAft>
                <a:spcPts val="0"/>
              </a:spcAft>
              <a:buClr>
                <a:srgbClr val="00BCD4"/>
              </a:buClr>
              <a:buSzPts val="3000"/>
              <a:buFont typeface="Montserrat Light"/>
              <a:buChar char="●"/>
            </a:pPr>
            <a:r>
              <a:rPr lang="en-US" sz="3000" b="0" i="0" u="none" strike="noStrike" cap="none" dirty="0">
                <a:solidFill>
                  <a:srgbClr val="00BCD4"/>
                </a:solidFill>
                <a:latin typeface="Montserrat Light"/>
                <a:ea typeface="Montserrat Light"/>
                <a:cs typeface="Montserrat Light"/>
                <a:sym typeface="Montserrat Light"/>
              </a:rPr>
              <a:t> T</a:t>
            </a:r>
            <a:r>
              <a:rPr lang="en-US" sz="3000" dirty="0">
                <a:solidFill>
                  <a:srgbClr val="00BCD4"/>
                </a:solidFill>
                <a:latin typeface="Montserrat Light"/>
                <a:ea typeface="Montserrat Light"/>
                <a:cs typeface="Montserrat Light"/>
                <a:sym typeface="Montserrat Light"/>
              </a:rPr>
              <a:t>he improvement of academic innovative teaching methods.</a:t>
            </a:r>
            <a:endParaRPr sz="3000" dirty="0">
              <a:solidFill>
                <a:srgbClr val="00BCD4"/>
              </a:solidFill>
              <a:latin typeface="Montserrat Light"/>
              <a:ea typeface="Montserrat Light"/>
              <a:cs typeface="Montserrat Light"/>
              <a:sym typeface="Montserrat Light"/>
            </a:endParaRPr>
          </a:p>
          <a:p>
            <a:pPr marL="457200" lvl="0" indent="-419100" algn="l" rtl="0">
              <a:lnSpc>
                <a:spcPct val="150000"/>
              </a:lnSpc>
              <a:spcBef>
                <a:spcPts val="0"/>
              </a:spcBef>
              <a:spcAft>
                <a:spcPts val="0"/>
              </a:spcAft>
              <a:buClr>
                <a:srgbClr val="00BCD4"/>
              </a:buClr>
              <a:buSzPts val="3000"/>
              <a:buFont typeface="Montserrat Light"/>
              <a:buChar char="●"/>
            </a:pPr>
            <a:r>
              <a:rPr lang="en-US" sz="3000" dirty="0">
                <a:solidFill>
                  <a:srgbClr val="00BCD4"/>
                </a:solidFill>
                <a:latin typeface="Montserrat Light"/>
                <a:ea typeface="Montserrat Light"/>
                <a:cs typeface="Montserrat Light"/>
                <a:sym typeface="Montserrat Light"/>
              </a:rPr>
              <a:t>Transnational Meetings  for teachers to enhance their knowledge. </a:t>
            </a:r>
            <a:endParaRPr sz="3000" dirty="0">
              <a:solidFill>
                <a:srgbClr val="00BCD4"/>
              </a:solidFill>
              <a:latin typeface="Montserrat Light"/>
              <a:ea typeface="Montserrat Light"/>
              <a:cs typeface="Montserrat Light"/>
              <a:sym typeface="Montserrat Light"/>
            </a:endParaRPr>
          </a:p>
          <a:p>
            <a:pPr marL="457200" lvl="0" indent="-419100" algn="l" rtl="0">
              <a:lnSpc>
                <a:spcPct val="150000"/>
              </a:lnSpc>
              <a:spcBef>
                <a:spcPts val="0"/>
              </a:spcBef>
              <a:spcAft>
                <a:spcPts val="0"/>
              </a:spcAft>
              <a:buClr>
                <a:srgbClr val="00BCD4"/>
              </a:buClr>
              <a:buSzPts val="3000"/>
              <a:buFont typeface="Montserrat Light"/>
              <a:buChar char="●"/>
            </a:pPr>
            <a:r>
              <a:rPr lang="en-US" sz="3000" dirty="0">
                <a:solidFill>
                  <a:srgbClr val="00BCD4"/>
                </a:solidFill>
                <a:latin typeface="Montserrat Light"/>
                <a:ea typeface="Montserrat Light"/>
                <a:cs typeface="Montserrat Light"/>
                <a:sym typeface="Montserrat Light"/>
              </a:rPr>
              <a:t>Cooperation in multinational teams foster appropriate skills </a:t>
            </a:r>
            <a:r>
              <a:rPr lang="en-US" sz="3000" dirty="0" smtClean="0">
                <a:solidFill>
                  <a:srgbClr val="00BCD4"/>
                </a:solidFill>
                <a:latin typeface="Montserrat Light"/>
                <a:ea typeface="Montserrat Light"/>
                <a:cs typeface="Montserrat Light"/>
                <a:sym typeface="Montserrat Light"/>
              </a:rPr>
              <a:t>development </a:t>
            </a:r>
            <a:r>
              <a:rPr lang="en-US" sz="3000" dirty="0">
                <a:solidFill>
                  <a:srgbClr val="00BCD4"/>
                </a:solidFill>
                <a:latin typeface="Montserrat Light"/>
                <a:ea typeface="Montserrat Light"/>
                <a:cs typeface="Montserrat Light"/>
                <a:sym typeface="Montserrat Light"/>
              </a:rPr>
              <a:t>for teachers who create consortium. </a:t>
            </a:r>
            <a:endParaRPr sz="3000" dirty="0">
              <a:solidFill>
                <a:srgbClr val="00BCD4"/>
              </a:solidFill>
              <a:latin typeface="Montserrat Light"/>
              <a:ea typeface="Montserrat Light"/>
              <a:cs typeface="Montserrat Light"/>
              <a:sym typeface="Montserrat Light"/>
            </a:endParaRPr>
          </a:p>
          <a:p>
            <a:pPr marL="457200" lvl="0" indent="-419100" algn="l" rtl="0">
              <a:lnSpc>
                <a:spcPct val="150000"/>
              </a:lnSpc>
              <a:spcBef>
                <a:spcPts val="0"/>
              </a:spcBef>
              <a:spcAft>
                <a:spcPts val="0"/>
              </a:spcAft>
              <a:buClr>
                <a:srgbClr val="00BCD4"/>
              </a:buClr>
              <a:buSzPts val="3000"/>
              <a:buFont typeface="Montserrat Light"/>
              <a:buChar char="●"/>
            </a:pPr>
            <a:r>
              <a:rPr lang="en-US" sz="3000" dirty="0">
                <a:solidFill>
                  <a:srgbClr val="00BCD4"/>
                </a:solidFill>
                <a:latin typeface="Montserrat Light"/>
                <a:ea typeface="Montserrat Light"/>
                <a:cs typeface="Montserrat Light"/>
                <a:sym typeface="Montserrat Light"/>
              </a:rPr>
              <a:t>It </a:t>
            </a:r>
            <a:r>
              <a:rPr lang="en-US" sz="3000" dirty="0" smtClean="0">
                <a:solidFill>
                  <a:srgbClr val="00BCD4"/>
                </a:solidFill>
                <a:latin typeface="Montserrat Light"/>
                <a:ea typeface="Montserrat Light"/>
                <a:cs typeface="Montserrat Light"/>
                <a:sym typeface="Montserrat Light"/>
              </a:rPr>
              <a:t>increase</a:t>
            </a:r>
            <a:r>
              <a:rPr lang="hu-HU" sz="3000" dirty="0" smtClean="0">
                <a:solidFill>
                  <a:srgbClr val="00BCD4"/>
                </a:solidFill>
                <a:latin typeface="Montserrat Light"/>
                <a:ea typeface="Montserrat Light"/>
                <a:cs typeface="Montserrat Light"/>
                <a:sym typeface="Montserrat Light"/>
              </a:rPr>
              <a:t>s</a:t>
            </a:r>
            <a:r>
              <a:rPr lang="en-US" sz="3000" dirty="0" smtClean="0">
                <a:solidFill>
                  <a:srgbClr val="00BCD4"/>
                </a:solidFill>
                <a:latin typeface="Montserrat Light"/>
                <a:ea typeface="Montserrat Light"/>
                <a:cs typeface="Montserrat Light"/>
                <a:sym typeface="Montserrat Light"/>
              </a:rPr>
              <a:t> </a:t>
            </a:r>
            <a:r>
              <a:rPr lang="en-US" sz="3000" dirty="0">
                <a:solidFill>
                  <a:srgbClr val="00BCD4"/>
                </a:solidFill>
                <a:latin typeface="Montserrat Light"/>
                <a:ea typeface="Montserrat Light"/>
                <a:cs typeface="Montserrat Light"/>
                <a:sym typeface="Montserrat Light"/>
              </a:rPr>
              <a:t>the effectiveness of education.</a:t>
            </a:r>
            <a:endParaRPr sz="3000" dirty="0">
              <a:solidFill>
                <a:srgbClr val="00BCD4"/>
              </a:solidFill>
              <a:latin typeface="Montserrat Light"/>
              <a:ea typeface="Montserrat Light"/>
              <a:cs typeface="Montserrat Light"/>
              <a:sym typeface="Montserrat Light"/>
            </a:endParaRPr>
          </a:p>
          <a:p>
            <a:pPr marL="0" lvl="0" indent="0" algn="l" rtl="0">
              <a:lnSpc>
                <a:spcPct val="150000"/>
              </a:lnSpc>
              <a:spcBef>
                <a:spcPts val="0"/>
              </a:spcBef>
              <a:spcAft>
                <a:spcPts val="0"/>
              </a:spcAft>
              <a:buNone/>
            </a:pPr>
            <a:endParaRPr sz="3000" dirty="0">
              <a:solidFill>
                <a:srgbClr val="00BCD4"/>
              </a:solidFill>
              <a:latin typeface="Montserrat Light"/>
              <a:ea typeface="Montserrat Light"/>
              <a:cs typeface="Montserrat Light"/>
              <a:sym typeface="Montserrat Light"/>
            </a:endParaRPr>
          </a:p>
        </p:txBody>
      </p:sp>
      <p:sp>
        <p:nvSpPr>
          <p:cNvPr id="95" name="Google Shape;95;p14"/>
          <p:cNvSpPr/>
          <p:nvPr/>
        </p:nvSpPr>
        <p:spPr>
          <a:xfrm>
            <a:off x="1009650" y="9144000"/>
            <a:ext cx="5638800" cy="1143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6" name="Google Shape;96;p14"/>
          <p:cNvPicPr preferRelativeResize="0"/>
          <p:nvPr/>
        </p:nvPicPr>
        <p:blipFill rotWithShape="1">
          <a:blip r:embed="rId3">
            <a:alphaModFix/>
          </a:blip>
          <a:srcRect/>
          <a:stretch/>
        </p:blipFill>
        <p:spPr>
          <a:xfrm rot="-5400000">
            <a:off x="17104108" y="9103107"/>
            <a:ext cx="1800598" cy="567188"/>
          </a:xfrm>
          <a:prstGeom prst="rect">
            <a:avLst/>
          </a:prstGeom>
          <a:noFill/>
          <a:ln>
            <a:noFill/>
          </a:ln>
        </p:spPr>
      </p:pic>
      <p:sp>
        <p:nvSpPr>
          <p:cNvPr id="97" name="Google Shape;97;p14"/>
          <p:cNvSpPr txBox="1"/>
          <p:nvPr/>
        </p:nvSpPr>
        <p:spPr>
          <a:xfrm>
            <a:off x="1009650" y="4804971"/>
            <a:ext cx="5622000" cy="3591000"/>
          </a:xfrm>
          <a:prstGeom prst="rect">
            <a:avLst/>
          </a:prstGeom>
          <a:noFill/>
          <a:ln>
            <a:noFill/>
          </a:ln>
        </p:spPr>
        <p:txBody>
          <a:bodyPr spcFirstLastPara="1" wrap="square" lIns="0" tIns="0" rIns="0" bIns="0" anchor="t" anchorCtr="0">
            <a:noAutofit/>
          </a:bodyPr>
          <a:lstStyle/>
          <a:p>
            <a:pPr marL="0" marR="0" lvl="0" indent="0" algn="l" rtl="0">
              <a:lnSpc>
                <a:spcPct val="126000"/>
              </a:lnSpc>
              <a:spcBef>
                <a:spcPts val="0"/>
              </a:spcBef>
              <a:spcAft>
                <a:spcPts val="0"/>
              </a:spcAft>
              <a:buClr>
                <a:schemeClr val="dk1"/>
              </a:buClr>
              <a:buSzPts val="1100"/>
              <a:buFont typeface="Arial"/>
              <a:buNone/>
            </a:pPr>
            <a:r>
              <a:rPr lang="en-US" sz="7500" b="1">
                <a:latin typeface="Montserrat"/>
                <a:ea typeface="Montserrat"/>
                <a:cs typeface="Montserrat"/>
                <a:sym typeface="Montserrat"/>
              </a:rPr>
              <a:t>WHY TO USE IT</a:t>
            </a:r>
            <a:endParaRPr sz="7500" b="1" i="0" u="none" strike="noStrike" cap="none">
              <a:solidFill>
                <a:srgbClr val="000000"/>
              </a:solidFill>
              <a:latin typeface="Montserrat"/>
              <a:ea typeface="Montserrat"/>
              <a:cs typeface="Montserrat"/>
              <a:sym typeface="Montserrat"/>
            </a:endParaRPr>
          </a:p>
          <a:p>
            <a:pPr marL="0" marR="0" lvl="0" indent="0" algn="l" rtl="0">
              <a:lnSpc>
                <a:spcPct val="126000"/>
              </a:lnSpc>
              <a:spcBef>
                <a:spcPts val="0"/>
              </a:spcBef>
              <a:spcAft>
                <a:spcPts val="0"/>
              </a:spcAft>
              <a:buClr>
                <a:srgbClr val="000000"/>
              </a:buClr>
              <a:buSzPts val="7500"/>
              <a:buFont typeface="Arial"/>
              <a:buNone/>
            </a:pPr>
            <a:endParaRPr sz="7500" b="1" i="0" u="none" strike="noStrike" cap="none">
              <a:solidFill>
                <a:srgbClr val="000000"/>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CD4"/>
        </a:solidFill>
        <a:effectLst/>
      </p:bgPr>
    </p:bg>
    <p:spTree>
      <p:nvGrpSpPr>
        <p:cNvPr id="1" name="Shape 101"/>
        <p:cNvGrpSpPr/>
        <p:nvPr/>
      </p:nvGrpSpPr>
      <p:grpSpPr>
        <a:xfrm>
          <a:off x="0" y="0"/>
          <a:ext cx="0" cy="0"/>
          <a:chOff x="0" y="0"/>
          <a:chExt cx="0" cy="0"/>
        </a:xfrm>
      </p:grpSpPr>
      <p:sp>
        <p:nvSpPr>
          <p:cNvPr id="102" name="Google Shape;102;p15"/>
          <p:cNvSpPr txBox="1"/>
          <p:nvPr/>
        </p:nvSpPr>
        <p:spPr>
          <a:xfrm>
            <a:off x="1009650" y="4804971"/>
            <a:ext cx="5622000" cy="3591000"/>
          </a:xfrm>
          <a:prstGeom prst="rect">
            <a:avLst/>
          </a:prstGeom>
          <a:noFill/>
          <a:ln>
            <a:noFill/>
          </a:ln>
        </p:spPr>
        <p:txBody>
          <a:bodyPr spcFirstLastPara="1" wrap="square" lIns="0" tIns="0" rIns="0" bIns="0" anchor="t" anchorCtr="0">
            <a:noAutofit/>
          </a:bodyPr>
          <a:lstStyle/>
          <a:p>
            <a:pPr marL="0" marR="0" lvl="0" indent="0" algn="l" rtl="0">
              <a:lnSpc>
                <a:spcPct val="126000"/>
              </a:lnSpc>
              <a:spcBef>
                <a:spcPts val="0"/>
              </a:spcBef>
              <a:spcAft>
                <a:spcPts val="0"/>
              </a:spcAft>
              <a:buClr>
                <a:schemeClr val="dk1"/>
              </a:buClr>
              <a:buSzPts val="1100"/>
              <a:buFont typeface="Arial"/>
              <a:buNone/>
            </a:pPr>
            <a:r>
              <a:rPr lang="en-US" sz="7500" b="1">
                <a:latin typeface="Montserrat"/>
                <a:ea typeface="Montserrat"/>
                <a:cs typeface="Montserrat"/>
                <a:sym typeface="Montserrat"/>
              </a:rPr>
              <a:t>WHY TO USE IT</a:t>
            </a:r>
            <a:endParaRPr sz="7500" b="1" i="0" u="none" strike="noStrike" cap="none">
              <a:solidFill>
                <a:srgbClr val="000000"/>
              </a:solidFill>
              <a:latin typeface="Montserrat"/>
              <a:ea typeface="Montserrat"/>
              <a:cs typeface="Montserrat"/>
              <a:sym typeface="Montserrat"/>
            </a:endParaRPr>
          </a:p>
          <a:p>
            <a:pPr marL="0" marR="0" lvl="0" indent="0" algn="l" rtl="0">
              <a:lnSpc>
                <a:spcPct val="126000"/>
              </a:lnSpc>
              <a:spcBef>
                <a:spcPts val="0"/>
              </a:spcBef>
              <a:spcAft>
                <a:spcPts val="0"/>
              </a:spcAft>
              <a:buClr>
                <a:srgbClr val="000000"/>
              </a:buClr>
              <a:buSzPts val="7500"/>
              <a:buFont typeface="Arial"/>
              <a:buNone/>
            </a:pPr>
            <a:endParaRPr sz="7500" b="1" i="0" u="none" strike="noStrike" cap="none">
              <a:solidFill>
                <a:srgbClr val="000000"/>
              </a:solidFill>
              <a:latin typeface="Montserrat"/>
              <a:ea typeface="Montserrat"/>
              <a:cs typeface="Montserrat"/>
              <a:sym typeface="Montserrat"/>
            </a:endParaRPr>
          </a:p>
        </p:txBody>
      </p:sp>
      <p:sp>
        <p:nvSpPr>
          <p:cNvPr id="103" name="Google Shape;103;p15"/>
          <p:cNvSpPr/>
          <p:nvPr/>
        </p:nvSpPr>
        <p:spPr>
          <a:xfrm>
            <a:off x="7695684" y="-209550"/>
            <a:ext cx="10592400" cy="107061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15"/>
          <p:cNvSpPr txBox="1"/>
          <p:nvPr/>
        </p:nvSpPr>
        <p:spPr>
          <a:xfrm>
            <a:off x="8991750" y="1754150"/>
            <a:ext cx="7971300" cy="7749300"/>
          </a:xfrm>
          <a:prstGeom prst="rect">
            <a:avLst/>
          </a:prstGeom>
          <a:noFill/>
          <a:ln>
            <a:noFill/>
          </a:ln>
        </p:spPr>
        <p:txBody>
          <a:bodyPr spcFirstLastPara="1" wrap="square" lIns="0" tIns="0" rIns="0" bIns="0" anchor="t" anchorCtr="0">
            <a:noAutofit/>
          </a:bodyPr>
          <a:lstStyle/>
          <a:p>
            <a:pPr marL="457200" lvl="0" indent="-419100" algn="l" rtl="0">
              <a:lnSpc>
                <a:spcPct val="150000"/>
              </a:lnSpc>
              <a:spcBef>
                <a:spcPts val="0"/>
              </a:spcBef>
              <a:spcAft>
                <a:spcPts val="0"/>
              </a:spcAft>
              <a:buClr>
                <a:srgbClr val="00BCD4"/>
              </a:buClr>
              <a:buSzPts val="3000"/>
              <a:buFont typeface="Montserrat Light"/>
              <a:buChar char="●"/>
            </a:pPr>
            <a:r>
              <a:rPr lang="en-US" sz="3000">
                <a:solidFill>
                  <a:srgbClr val="00BCD4"/>
                </a:solidFill>
                <a:latin typeface="Montserrat Light"/>
                <a:ea typeface="Montserrat Light"/>
                <a:cs typeface="Montserrat Light"/>
                <a:sym typeface="Montserrat Light"/>
              </a:rPr>
              <a:t>It gives the opportunity to explore the potential of digital technologies, ICT to improve education and training systems.</a:t>
            </a:r>
            <a:endParaRPr sz="3000">
              <a:solidFill>
                <a:srgbClr val="00BCD4"/>
              </a:solidFill>
              <a:latin typeface="Montserrat Light"/>
              <a:ea typeface="Montserrat Light"/>
              <a:cs typeface="Montserrat Light"/>
              <a:sym typeface="Montserrat Light"/>
            </a:endParaRPr>
          </a:p>
          <a:p>
            <a:pPr marL="457200" marR="0" lvl="0" indent="-419100" algn="l" rtl="0">
              <a:lnSpc>
                <a:spcPct val="150000"/>
              </a:lnSpc>
              <a:spcBef>
                <a:spcPts val="0"/>
              </a:spcBef>
              <a:spcAft>
                <a:spcPts val="0"/>
              </a:spcAft>
              <a:buClr>
                <a:srgbClr val="00BCD4"/>
              </a:buClr>
              <a:buSzPts val="3000"/>
              <a:buFont typeface="Montserrat Light"/>
              <a:buChar char="●"/>
            </a:pPr>
            <a:r>
              <a:rPr lang="en-US" sz="3000">
                <a:solidFill>
                  <a:srgbClr val="00BCD4"/>
                </a:solidFill>
                <a:latin typeface="Montserrat Light"/>
                <a:ea typeface="Montserrat Light"/>
                <a:cs typeface="Montserrat Light"/>
                <a:sym typeface="Montserrat Light"/>
              </a:rPr>
              <a:t>The creation of framework for consumer specialist knowledge transfer through creating an interactive educative platform.</a:t>
            </a:r>
            <a:r>
              <a:rPr lang="en-US" sz="3000" b="0" i="0" u="none" strike="noStrike" cap="none">
                <a:solidFill>
                  <a:srgbClr val="00BCD4"/>
                </a:solidFill>
                <a:latin typeface="Montserrat Light"/>
                <a:ea typeface="Montserrat Light"/>
                <a:cs typeface="Montserrat Light"/>
                <a:sym typeface="Montserrat Light"/>
              </a:rPr>
              <a:t> </a:t>
            </a:r>
            <a:endParaRPr sz="3000">
              <a:solidFill>
                <a:srgbClr val="00BCD4"/>
              </a:solidFill>
              <a:latin typeface="Montserrat Light"/>
              <a:ea typeface="Montserrat Light"/>
              <a:cs typeface="Montserrat Light"/>
              <a:sym typeface="Montserrat Light"/>
            </a:endParaRPr>
          </a:p>
        </p:txBody>
      </p:sp>
      <p:sp>
        <p:nvSpPr>
          <p:cNvPr id="105" name="Google Shape;105;p15"/>
          <p:cNvSpPr/>
          <p:nvPr/>
        </p:nvSpPr>
        <p:spPr>
          <a:xfrm>
            <a:off x="1009650" y="9144000"/>
            <a:ext cx="5638800" cy="1143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6" name="Google Shape;106;p15"/>
          <p:cNvPicPr preferRelativeResize="0"/>
          <p:nvPr/>
        </p:nvPicPr>
        <p:blipFill rotWithShape="1">
          <a:blip r:embed="rId3">
            <a:alphaModFix/>
          </a:blip>
          <a:srcRect/>
          <a:stretch/>
        </p:blipFill>
        <p:spPr>
          <a:xfrm rot="-5400000">
            <a:off x="17104108" y="9103107"/>
            <a:ext cx="1800598" cy="56718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10"/>
        <p:cNvGrpSpPr/>
        <p:nvPr/>
      </p:nvGrpSpPr>
      <p:grpSpPr>
        <a:xfrm>
          <a:off x="0" y="0"/>
          <a:ext cx="0" cy="0"/>
          <a:chOff x="0" y="0"/>
          <a:chExt cx="0" cy="0"/>
        </a:xfrm>
      </p:grpSpPr>
      <p:sp>
        <p:nvSpPr>
          <p:cNvPr id="111" name="Google Shape;111;p16"/>
          <p:cNvSpPr txBox="1"/>
          <p:nvPr/>
        </p:nvSpPr>
        <p:spPr>
          <a:xfrm>
            <a:off x="1755421" y="1334487"/>
            <a:ext cx="14777101" cy="973500"/>
          </a:xfrm>
          <a:prstGeom prst="rect">
            <a:avLst/>
          </a:prstGeom>
          <a:noFill/>
          <a:ln>
            <a:noFill/>
          </a:ln>
        </p:spPr>
        <p:txBody>
          <a:bodyPr spcFirstLastPara="1" wrap="square" lIns="0" tIns="0" rIns="0" bIns="0" anchor="t" anchorCtr="0">
            <a:noAutofit/>
          </a:bodyPr>
          <a:lstStyle/>
          <a:p>
            <a:pPr marL="0" marR="0" lvl="0" indent="0" algn="ctr" rtl="0">
              <a:lnSpc>
                <a:spcPct val="131000"/>
              </a:lnSpc>
              <a:spcBef>
                <a:spcPts val="0"/>
              </a:spcBef>
              <a:spcAft>
                <a:spcPts val="0"/>
              </a:spcAft>
              <a:buClr>
                <a:srgbClr val="000000"/>
              </a:buClr>
              <a:buSzPts val="1100"/>
              <a:buFont typeface="Arial"/>
              <a:buNone/>
            </a:pPr>
            <a:r>
              <a:rPr lang="en-US" sz="6000" b="1" i="0" u="none" strike="noStrike" cap="none">
                <a:solidFill>
                  <a:srgbClr val="00BCD4"/>
                </a:solidFill>
                <a:latin typeface="Montserrat"/>
                <a:ea typeface="Montserrat"/>
                <a:cs typeface="Montserrat"/>
                <a:sym typeface="Montserrat"/>
              </a:rPr>
              <a:t>THE PROJECT INNOVATIVE INPUT</a:t>
            </a:r>
            <a:endParaRPr sz="6000" b="1" i="0" u="none" strike="noStrike" cap="none">
              <a:solidFill>
                <a:srgbClr val="00BCD4"/>
              </a:solidFill>
              <a:latin typeface="Montserrat"/>
              <a:ea typeface="Montserrat"/>
              <a:cs typeface="Montserrat"/>
              <a:sym typeface="Montserrat"/>
            </a:endParaRPr>
          </a:p>
          <a:p>
            <a:pPr marL="0" marR="0" lvl="0" indent="0" algn="ctr" rtl="0">
              <a:lnSpc>
                <a:spcPct val="131000"/>
              </a:lnSpc>
              <a:spcBef>
                <a:spcPts val="0"/>
              </a:spcBef>
              <a:spcAft>
                <a:spcPts val="0"/>
              </a:spcAft>
              <a:buClr>
                <a:srgbClr val="000000"/>
              </a:buClr>
              <a:buSzPts val="1100"/>
              <a:buFont typeface="Arial"/>
              <a:buNone/>
            </a:pPr>
            <a:endParaRPr sz="6000" b="1" i="0" u="none" strike="noStrike" cap="none">
              <a:solidFill>
                <a:srgbClr val="00BCD4"/>
              </a:solidFill>
              <a:latin typeface="Montserrat"/>
              <a:ea typeface="Montserrat"/>
              <a:cs typeface="Montserrat"/>
              <a:sym typeface="Montserrat"/>
            </a:endParaRPr>
          </a:p>
          <a:p>
            <a:pPr marL="0" marR="0" lvl="0" indent="0" algn="ctr" rtl="0">
              <a:lnSpc>
                <a:spcPct val="131000"/>
              </a:lnSpc>
              <a:spcBef>
                <a:spcPts val="0"/>
              </a:spcBef>
              <a:spcAft>
                <a:spcPts val="0"/>
              </a:spcAft>
              <a:buClr>
                <a:srgbClr val="000000"/>
              </a:buClr>
              <a:buSzPts val="1100"/>
              <a:buFont typeface="Arial"/>
              <a:buNone/>
            </a:pPr>
            <a:endParaRPr sz="6000" b="1" i="0" u="none" strike="noStrike" cap="none">
              <a:solidFill>
                <a:srgbClr val="00BCD4"/>
              </a:solidFill>
              <a:latin typeface="Montserrat"/>
              <a:ea typeface="Montserrat"/>
              <a:cs typeface="Montserrat"/>
              <a:sym typeface="Montserrat"/>
            </a:endParaRPr>
          </a:p>
          <a:p>
            <a:pPr marL="0" marR="0" lvl="0" indent="0" algn="ctr" rtl="0">
              <a:lnSpc>
                <a:spcPct val="131000"/>
              </a:lnSpc>
              <a:spcBef>
                <a:spcPts val="0"/>
              </a:spcBef>
              <a:spcAft>
                <a:spcPts val="0"/>
              </a:spcAft>
              <a:buClr>
                <a:srgbClr val="000000"/>
              </a:buClr>
              <a:buSzPts val="1100"/>
              <a:buFont typeface="Arial"/>
              <a:buNone/>
            </a:pPr>
            <a:endParaRPr sz="6000" b="1" i="0" u="none" strike="noStrike" cap="none">
              <a:solidFill>
                <a:srgbClr val="00BCD4"/>
              </a:solidFill>
              <a:latin typeface="Montserrat"/>
              <a:ea typeface="Montserrat"/>
              <a:cs typeface="Montserrat"/>
              <a:sym typeface="Montserrat"/>
            </a:endParaRPr>
          </a:p>
          <a:p>
            <a:pPr marL="0" marR="0" lvl="0" indent="0" algn="ctr" rtl="0">
              <a:lnSpc>
                <a:spcPct val="131000"/>
              </a:lnSpc>
              <a:spcBef>
                <a:spcPts val="0"/>
              </a:spcBef>
              <a:spcAft>
                <a:spcPts val="0"/>
              </a:spcAft>
              <a:buClr>
                <a:srgbClr val="000000"/>
              </a:buClr>
              <a:buSzPts val="6000"/>
              <a:buFont typeface="Arial"/>
              <a:buNone/>
            </a:pPr>
            <a:endParaRPr sz="6000" b="1" i="0" u="none" strike="noStrike" cap="none">
              <a:solidFill>
                <a:srgbClr val="00BCD4"/>
              </a:solidFill>
              <a:latin typeface="Montserrat"/>
              <a:ea typeface="Montserrat"/>
              <a:cs typeface="Montserrat"/>
              <a:sym typeface="Montserrat"/>
            </a:endParaRPr>
          </a:p>
        </p:txBody>
      </p:sp>
      <p:sp>
        <p:nvSpPr>
          <p:cNvPr id="112" name="Google Shape;112;p16"/>
          <p:cNvSpPr/>
          <p:nvPr/>
        </p:nvSpPr>
        <p:spPr>
          <a:xfrm>
            <a:off x="1028700" y="9171390"/>
            <a:ext cx="16230600" cy="87000"/>
          </a:xfrm>
          <a:prstGeom prst="rect">
            <a:avLst/>
          </a:prstGeom>
          <a:solidFill>
            <a:srgbClr val="00BC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3" name="Google Shape;113;p16"/>
          <p:cNvPicPr preferRelativeResize="0"/>
          <p:nvPr/>
        </p:nvPicPr>
        <p:blipFill rotWithShape="1">
          <a:blip r:embed="rId3">
            <a:alphaModFix/>
          </a:blip>
          <a:srcRect/>
          <a:stretch/>
        </p:blipFill>
        <p:spPr>
          <a:xfrm rot="-5400000">
            <a:off x="17104107" y="9103107"/>
            <a:ext cx="1800598" cy="567188"/>
          </a:xfrm>
          <a:prstGeom prst="rect">
            <a:avLst/>
          </a:prstGeom>
          <a:noFill/>
          <a:ln>
            <a:noFill/>
          </a:ln>
        </p:spPr>
      </p:pic>
      <p:sp>
        <p:nvSpPr>
          <p:cNvPr id="114" name="Google Shape;114;p16"/>
          <p:cNvSpPr txBox="1"/>
          <p:nvPr/>
        </p:nvSpPr>
        <p:spPr>
          <a:xfrm>
            <a:off x="1270800" y="4001250"/>
            <a:ext cx="15746399" cy="5257500"/>
          </a:xfrm>
          <a:prstGeom prst="rect">
            <a:avLst/>
          </a:prstGeom>
          <a:noFill/>
          <a:ln>
            <a:noFill/>
          </a:ln>
        </p:spPr>
        <p:txBody>
          <a:bodyPr spcFirstLastPara="1" wrap="square" lIns="0" tIns="0" rIns="0" bIns="0" anchor="t" anchorCtr="0">
            <a:noAutofit/>
          </a:bodyPr>
          <a:lstStyle/>
          <a:p>
            <a:pPr marL="457200" marR="0" lvl="0" indent="-419100" algn="just" rtl="0">
              <a:lnSpc>
                <a:spcPct val="140000"/>
              </a:lnSpc>
              <a:spcBef>
                <a:spcPts val="0"/>
              </a:spcBef>
              <a:spcAft>
                <a:spcPts val="0"/>
              </a:spcAft>
              <a:buClr>
                <a:schemeClr val="lt1"/>
              </a:buClr>
              <a:buSzPts val="3000"/>
              <a:buFont typeface="Montserrat"/>
              <a:buChar char="●"/>
            </a:pPr>
            <a:r>
              <a:rPr lang="en-US" sz="3000" b="0" i="0" u="none" strike="noStrike" cap="none" dirty="0">
                <a:solidFill>
                  <a:schemeClr val="lt1"/>
                </a:solidFill>
                <a:latin typeface="Montserrat"/>
                <a:ea typeface="Montserrat"/>
                <a:cs typeface="Montserrat"/>
                <a:sym typeface="Montserrat"/>
              </a:rPr>
              <a:t>The improvement of the quality of </a:t>
            </a:r>
            <a:r>
              <a:rPr lang="en-US" sz="3000" b="0" i="0" u="none" strike="noStrike" cap="none" dirty="0" smtClean="0">
                <a:solidFill>
                  <a:schemeClr val="lt1"/>
                </a:solidFill>
                <a:latin typeface="Montserrat"/>
                <a:ea typeface="Montserrat"/>
                <a:cs typeface="Montserrat"/>
                <a:sym typeface="Montserrat"/>
              </a:rPr>
              <a:t>higher education</a:t>
            </a:r>
            <a:r>
              <a:rPr lang="hu-HU" sz="3000" b="0" i="0" u="none" strike="noStrike" cap="none" dirty="0" smtClean="0">
                <a:solidFill>
                  <a:schemeClr val="lt1"/>
                </a:solidFill>
                <a:latin typeface="Montserrat"/>
                <a:ea typeface="Montserrat"/>
                <a:cs typeface="Montserrat"/>
                <a:sym typeface="Montserrat"/>
              </a:rPr>
              <a:t>;</a:t>
            </a:r>
            <a:endParaRPr sz="3000" b="0" i="0" u="none" strike="noStrike" cap="none" dirty="0">
              <a:solidFill>
                <a:schemeClr val="lt1"/>
              </a:solidFill>
              <a:latin typeface="Montserrat"/>
              <a:ea typeface="Montserrat"/>
              <a:cs typeface="Montserrat"/>
              <a:sym typeface="Montserrat"/>
            </a:endParaRPr>
          </a:p>
          <a:p>
            <a:pPr marL="457200" marR="0" lvl="0" indent="-419100" algn="just" rtl="0">
              <a:lnSpc>
                <a:spcPct val="140000"/>
              </a:lnSpc>
              <a:spcBef>
                <a:spcPts val="0"/>
              </a:spcBef>
              <a:spcAft>
                <a:spcPts val="0"/>
              </a:spcAft>
              <a:buClr>
                <a:schemeClr val="lt1"/>
              </a:buClr>
              <a:buSzPts val="3000"/>
              <a:buFont typeface="Montserrat"/>
              <a:buChar char="●"/>
            </a:pPr>
            <a:r>
              <a:rPr lang="en-US" sz="3000" b="0" i="0" u="none" strike="noStrike" cap="none" dirty="0">
                <a:solidFill>
                  <a:schemeClr val="lt1"/>
                </a:solidFill>
                <a:latin typeface="Montserrat"/>
                <a:ea typeface="Montserrat"/>
                <a:cs typeface="Montserrat"/>
                <a:sym typeface="Montserrat"/>
              </a:rPr>
              <a:t> The enhancement of the learners’ </a:t>
            </a:r>
            <a:r>
              <a:rPr lang="en-US" sz="3000" b="0" i="0" u="none" strike="noStrike" cap="none" dirty="0" smtClean="0">
                <a:solidFill>
                  <a:schemeClr val="lt1"/>
                </a:solidFill>
                <a:latin typeface="Montserrat"/>
                <a:ea typeface="Montserrat"/>
                <a:cs typeface="Montserrat"/>
                <a:sym typeface="Montserrat"/>
              </a:rPr>
              <a:t>competences</a:t>
            </a:r>
            <a:r>
              <a:rPr lang="hu-HU" sz="3000" b="0" i="0" u="none" strike="noStrike" cap="none" dirty="0" smtClean="0">
                <a:solidFill>
                  <a:schemeClr val="lt1"/>
                </a:solidFill>
                <a:latin typeface="Montserrat"/>
                <a:ea typeface="Montserrat"/>
                <a:cs typeface="Montserrat"/>
                <a:sym typeface="Montserrat"/>
              </a:rPr>
              <a:t>;</a:t>
            </a:r>
            <a:endParaRPr sz="3000" b="0" i="0" u="none" strike="noStrike" cap="none" dirty="0">
              <a:solidFill>
                <a:schemeClr val="lt1"/>
              </a:solidFill>
              <a:latin typeface="Montserrat"/>
              <a:ea typeface="Montserrat"/>
              <a:cs typeface="Montserrat"/>
              <a:sym typeface="Montserrat"/>
            </a:endParaRPr>
          </a:p>
          <a:p>
            <a:pPr marL="457200" marR="0" lvl="0" indent="-419100" algn="just" rtl="0">
              <a:lnSpc>
                <a:spcPct val="140000"/>
              </a:lnSpc>
              <a:spcBef>
                <a:spcPts val="0"/>
              </a:spcBef>
              <a:spcAft>
                <a:spcPts val="0"/>
              </a:spcAft>
              <a:buClr>
                <a:schemeClr val="lt1"/>
              </a:buClr>
              <a:buSzPts val="3000"/>
              <a:buFont typeface="Montserrat"/>
              <a:buChar char="●"/>
            </a:pPr>
            <a:r>
              <a:rPr lang="en-US" sz="3000" b="0" i="0" u="none" strike="noStrike" cap="none" dirty="0">
                <a:solidFill>
                  <a:schemeClr val="lt1"/>
                </a:solidFill>
                <a:latin typeface="Montserrat"/>
                <a:ea typeface="Montserrat"/>
                <a:cs typeface="Montserrat"/>
                <a:sym typeface="Montserrat"/>
              </a:rPr>
              <a:t> The establishment of a uniform system of innovative </a:t>
            </a:r>
            <a:r>
              <a:rPr lang="en-US" sz="3000" b="0" i="0" u="none" strike="noStrike" cap="none" dirty="0" smtClean="0">
                <a:solidFill>
                  <a:schemeClr val="lt1"/>
                </a:solidFill>
                <a:latin typeface="Montserrat"/>
                <a:ea typeface="Montserrat"/>
                <a:cs typeface="Montserrat"/>
                <a:sym typeface="Montserrat"/>
              </a:rPr>
              <a:t>education</a:t>
            </a:r>
            <a:r>
              <a:rPr lang="hu-HU" sz="3000" b="0" i="0" u="none" strike="noStrike" cap="none" dirty="0" smtClean="0">
                <a:solidFill>
                  <a:schemeClr val="lt1"/>
                </a:solidFill>
                <a:latin typeface="Montserrat"/>
                <a:ea typeface="Montserrat"/>
                <a:cs typeface="Montserrat"/>
                <a:sym typeface="Montserrat"/>
              </a:rPr>
              <a:t>;</a:t>
            </a:r>
            <a:endParaRPr sz="3000" b="0" i="0" u="none" strike="noStrike" cap="none" dirty="0">
              <a:solidFill>
                <a:schemeClr val="lt1"/>
              </a:solidFill>
              <a:latin typeface="Montserrat"/>
              <a:ea typeface="Montserrat"/>
              <a:cs typeface="Montserrat"/>
              <a:sym typeface="Montserrat"/>
            </a:endParaRPr>
          </a:p>
          <a:p>
            <a:pPr marL="457200" marR="0" lvl="0" indent="-419100" algn="just" rtl="0">
              <a:lnSpc>
                <a:spcPct val="140000"/>
              </a:lnSpc>
              <a:spcBef>
                <a:spcPts val="0"/>
              </a:spcBef>
              <a:spcAft>
                <a:spcPts val="0"/>
              </a:spcAft>
              <a:buClr>
                <a:schemeClr val="lt1"/>
              </a:buClr>
              <a:buSzPts val="3000"/>
              <a:buFont typeface="Montserrat"/>
              <a:buChar char="●"/>
            </a:pPr>
            <a:r>
              <a:rPr lang="en-US" sz="3000" b="0" i="0" u="none" strike="noStrike" cap="none" dirty="0">
                <a:solidFill>
                  <a:schemeClr val="lt1"/>
                </a:solidFill>
                <a:latin typeface="Montserrat"/>
                <a:ea typeface="Montserrat"/>
                <a:cs typeface="Montserrat"/>
                <a:sym typeface="Montserrat"/>
              </a:rPr>
              <a:t> The creation of the European model for academic </a:t>
            </a:r>
            <a:r>
              <a:rPr lang="hu-HU" sz="3000" b="0" i="0" u="none" strike="noStrike" cap="none" dirty="0" smtClean="0">
                <a:solidFill>
                  <a:schemeClr val="lt1"/>
                </a:solidFill>
                <a:latin typeface="Montserrat"/>
                <a:ea typeface="Montserrat"/>
                <a:cs typeface="Montserrat"/>
                <a:sym typeface="Montserrat"/>
              </a:rPr>
              <a:t> people</a:t>
            </a:r>
            <a:endParaRPr sz="3000" b="0" i="0" u="none" strike="noStrike" cap="none" dirty="0">
              <a:solidFill>
                <a:schemeClr val="lt1"/>
              </a:solidFill>
              <a:latin typeface="Montserrat"/>
              <a:ea typeface="Montserrat"/>
              <a:cs typeface="Montserrat"/>
              <a:sym typeface="Montserrat"/>
            </a:endParaRPr>
          </a:p>
          <a:p>
            <a:pPr marL="457200" marR="0" lvl="0" indent="0" algn="ctr" rtl="0">
              <a:lnSpc>
                <a:spcPct val="140000"/>
              </a:lnSpc>
              <a:spcBef>
                <a:spcPts val="0"/>
              </a:spcBef>
              <a:spcAft>
                <a:spcPts val="0"/>
              </a:spcAft>
              <a:buNone/>
            </a:pPr>
            <a:endParaRPr sz="3000" b="0" i="0" u="none" strike="noStrike" cap="none" dirty="0">
              <a:solidFill>
                <a:schemeClr val="lt1"/>
              </a:solidFill>
              <a:latin typeface="Montserrat"/>
              <a:ea typeface="Montserrat"/>
              <a:cs typeface="Montserrat"/>
              <a:sym typeface="Montserrat"/>
            </a:endParaRPr>
          </a:p>
          <a:p>
            <a:pPr marL="0" marR="0" lvl="0" indent="0" algn="ctr" rtl="0">
              <a:lnSpc>
                <a:spcPct val="140000"/>
              </a:lnSpc>
              <a:spcBef>
                <a:spcPts val="0"/>
              </a:spcBef>
              <a:spcAft>
                <a:spcPts val="0"/>
              </a:spcAft>
              <a:buClr>
                <a:srgbClr val="000000"/>
              </a:buClr>
              <a:buSzPts val="1100"/>
              <a:buFont typeface="Arial"/>
              <a:buNone/>
            </a:pPr>
            <a:r>
              <a:rPr lang="en-US" sz="3000" b="0" i="0" u="none" strike="noStrike" cap="none" dirty="0">
                <a:solidFill>
                  <a:srgbClr val="FFFFFF"/>
                </a:solidFill>
                <a:latin typeface="Montserrat"/>
                <a:ea typeface="Montserrat"/>
                <a:cs typeface="Montserrat"/>
                <a:sym typeface="Montserrat"/>
              </a:rPr>
              <a:t> </a:t>
            </a:r>
            <a:endParaRPr sz="3000" b="0" i="0" u="none" strike="noStrike" cap="none" dirty="0">
              <a:solidFill>
                <a:srgbClr val="FFFFFF"/>
              </a:solidFill>
              <a:latin typeface="Montserrat"/>
              <a:ea typeface="Montserrat"/>
              <a:cs typeface="Montserrat"/>
              <a:sym typeface="Montserrat"/>
            </a:endParaRPr>
          </a:p>
          <a:p>
            <a:pPr marL="0" marR="0" lvl="0" indent="0" algn="ctr" rtl="0">
              <a:lnSpc>
                <a:spcPct val="140000"/>
              </a:lnSpc>
              <a:spcBef>
                <a:spcPts val="0"/>
              </a:spcBef>
              <a:spcAft>
                <a:spcPts val="0"/>
              </a:spcAft>
              <a:buClr>
                <a:srgbClr val="000000"/>
              </a:buClr>
              <a:buSzPts val="1100"/>
              <a:buFont typeface="Arial"/>
              <a:buNone/>
            </a:pPr>
            <a:endParaRPr sz="3000" b="0" i="0" u="none" strike="noStrike" cap="none" dirty="0">
              <a:solidFill>
                <a:srgbClr val="FFFFFF"/>
              </a:solidFill>
              <a:latin typeface="Montserrat"/>
              <a:ea typeface="Montserrat"/>
              <a:cs typeface="Montserrat"/>
              <a:sym typeface="Montserrat"/>
            </a:endParaRPr>
          </a:p>
          <a:p>
            <a:pPr marL="0" marR="0" lvl="0" indent="0" algn="ctr" rtl="0">
              <a:lnSpc>
                <a:spcPct val="140000"/>
              </a:lnSpc>
              <a:spcBef>
                <a:spcPts val="0"/>
              </a:spcBef>
              <a:spcAft>
                <a:spcPts val="0"/>
              </a:spcAft>
              <a:buClr>
                <a:srgbClr val="000000"/>
              </a:buClr>
              <a:buSzPts val="3000"/>
              <a:buFont typeface="Arial"/>
              <a:buNone/>
            </a:pPr>
            <a:endParaRPr sz="3000" b="0" i="0" u="none" strike="noStrike" cap="none" dirty="0">
              <a:solidFill>
                <a:srgbClr val="FFFFFF"/>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18"/>
        <p:cNvGrpSpPr/>
        <p:nvPr/>
      </p:nvGrpSpPr>
      <p:grpSpPr>
        <a:xfrm>
          <a:off x="0" y="0"/>
          <a:ext cx="0" cy="0"/>
          <a:chOff x="0" y="0"/>
          <a:chExt cx="0" cy="0"/>
        </a:xfrm>
      </p:grpSpPr>
      <p:sp>
        <p:nvSpPr>
          <p:cNvPr id="119" name="Google Shape;119;p17"/>
          <p:cNvSpPr txBox="1"/>
          <p:nvPr/>
        </p:nvSpPr>
        <p:spPr>
          <a:xfrm>
            <a:off x="1755421" y="1334487"/>
            <a:ext cx="14777101" cy="973500"/>
          </a:xfrm>
          <a:prstGeom prst="rect">
            <a:avLst/>
          </a:prstGeom>
          <a:noFill/>
          <a:ln>
            <a:noFill/>
          </a:ln>
        </p:spPr>
        <p:txBody>
          <a:bodyPr spcFirstLastPara="1" wrap="square" lIns="0" tIns="0" rIns="0" bIns="0" anchor="t" anchorCtr="0">
            <a:noAutofit/>
          </a:bodyPr>
          <a:lstStyle/>
          <a:p>
            <a:pPr marL="0" marR="0" lvl="0" indent="0" algn="ctr" rtl="0">
              <a:lnSpc>
                <a:spcPct val="131000"/>
              </a:lnSpc>
              <a:spcBef>
                <a:spcPts val="0"/>
              </a:spcBef>
              <a:spcAft>
                <a:spcPts val="0"/>
              </a:spcAft>
              <a:buClr>
                <a:srgbClr val="000000"/>
              </a:buClr>
              <a:buSzPts val="1100"/>
              <a:buFont typeface="Arial"/>
              <a:buNone/>
            </a:pPr>
            <a:r>
              <a:rPr lang="en-US" sz="6000" b="1" i="0" u="none" strike="noStrike" cap="none">
                <a:solidFill>
                  <a:srgbClr val="00BCD4"/>
                </a:solidFill>
                <a:latin typeface="Montserrat"/>
                <a:ea typeface="Montserrat"/>
                <a:cs typeface="Montserrat"/>
                <a:sym typeface="Montserrat"/>
              </a:rPr>
              <a:t>THE PROJECT OUTCOMES </a:t>
            </a:r>
            <a:endParaRPr sz="6000" b="1" i="0" u="none" strike="noStrike" cap="none">
              <a:solidFill>
                <a:srgbClr val="00BCD4"/>
              </a:solidFill>
              <a:latin typeface="Montserrat"/>
              <a:ea typeface="Montserrat"/>
              <a:cs typeface="Montserrat"/>
              <a:sym typeface="Montserrat"/>
            </a:endParaRPr>
          </a:p>
          <a:p>
            <a:pPr marL="0" marR="0" lvl="0" indent="0" algn="ctr" rtl="0">
              <a:lnSpc>
                <a:spcPct val="131000"/>
              </a:lnSpc>
              <a:spcBef>
                <a:spcPts val="0"/>
              </a:spcBef>
              <a:spcAft>
                <a:spcPts val="0"/>
              </a:spcAft>
              <a:buClr>
                <a:srgbClr val="000000"/>
              </a:buClr>
              <a:buSzPts val="1100"/>
              <a:buFont typeface="Arial"/>
              <a:buNone/>
            </a:pPr>
            <a:endParaRPr sz="6000" b="1" i="0" u="none" strike="noStrike" cap="none">
              <a:solidFill>
                <a:srgbClr val="00BCD4"/>
              </a:solidFill>
              <a:latin typeface="Montserrat"/>
              <a:ea typeface="Montserrat"/>
              <a:cs typeface="Montserrat"/>
              <a:sym typeface="Montserrat"/>
            </a:endParaRPr>
          </a:p>
          <a:p>
            <a:pPr marL="0" marR="0" lvl="0" indent="0" algn="ctr" rtl="0">
              <a:lnSpc>
                <a:spcPct val="131000"/>
              </a:lnSpc>
              <a:spcBef>
                <a:spcPts val="0"/>
              </a:spcBef>
              <a:spcAft>
                <a:spcPts val="0"/>
              </a:spcAft>
              <a:buClr>
                <a:srgbClr val="000000"/>
              </a:buClr>
              <a:buSzPts val="1100"/>
              <a:buFont typeface="Arial"/>
              <a:buNone/>
            </a:pPr>
            <a:endParaRPr sz="6000" b="1" i="0" u="none" strike="noStrike" cap="none">
              <a:solidFill>
                <a:srgbClr val="00BCD4"/>
              </a:solidFill>
              <a:latin typeface="Montserrat"/>
              <a:ea typeface="Montserrat"/>
              <a:cs typeface="Montserrat"/>
              <a:sym typeface="Montserrat"/>
            </a:endParaRPr>
          </a:p>
          <a:p>
            <a:pPr marL="0" marR="0" lvl="0" indent="0" algn="ctr" rtl="0">
              <a:lnSpc>
                <a:spcPct val="131000"/>
              </a:lnSpc>
              <a:spcBef>
                <a:spcPts val="0"/>
              </a:spcBef>
              <a:spcAft>
                <a:spcPts val="0"/>
              </a:spcAft>
              <a:buClr>
                <a:srgbClr val="000000"/>
              </a:buClr>
              <a:buSzPts val="1100"/>
              <a:buFont typeface="Arial"/>
              <a:buNone/>
            </a:pPr>
            <a:endParaRPr sz="6000" b="1" i="0" u="none" strike="noStrike" cap="none">
              <a:solidFill>
                <a:srgbClr val="00BCD4"/>
              </a:solidFill>
              <a:latin typeface="Montserrat"/>
              <a:ea typeface="Montserrat"/>
              <a:cs typeface="Montserrat"/>
              <a:sym typeface="Montserrat"/>
            </a:endParaRPr>
          </a:p>
          <a:p>
            <a:pPr marL="0" marR="0" lvl="0" indent="0" algn="ctr" rtl="0">
              <a:lnSpc>
                <a:spcPct val="131000"/>
              </a:lnSpc>
              <a:spcBef>
                <a:spcPts val="0"/>
              </a:spcBef>
              <a:spcAft>
                <a:spcPts val="0"/>
              </a:spcAft>
              <a:buClr>
                <a:srgbClr val="000000"/>
              </a:buClr>
              <a:buSzPts val="6000"/>
              <a:buFont typeface="Arial"/>
              <a:buNone/>
            </a:pPr>
            <a:endParaRPr sz="6000" b="1" i="0" u="none" strike="noStrike" cap="none">
              <a:solidFill>
                <a:srgbClr val="00BCD4"/>
              </a:solidFill>
              <a:latin typeface="Montserrat"/>
              <a:ea typeface="Montserrat"/>
              <a:cs typeface="Montserrat"/>
              <a:sym typeface="Montserrat"/>
            </a:endParaRPr>
          </a:p>
        </p:txBody>
      </p:sp>
      <p:sp>
        <p:nvSpPr>
          <p:cNvPr id="120" name="Google Shape;120;p17"/>
          <p:cNvSpPr/>
          <p:nvPr/>
        </p:nvSpPr>
        <p:spPr>
          <a:xfrm>
            <a:off x="1028700" y="9171390"/>
            <a:ext cx="16230600" cy="87000"/>
          </a:xfrm>
          <a:prstGeom prst="rect">
            <a:avLst/>
          </a:prstGeom>
          <a:solidFill>
            <a:srgbClr val="00BC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1" name="Google Shape;121;p17"/>
          <p:cNvPicPr preferRelativeResize="0"/>
          <p:nvPr/>
        </p:nvPicPr>
        <p:blipFill rotWithShape="1">
          <a:blip r:embed="rId3">
            <a:alphaModFix/>
          </a:blip>
          <a:srcRect/>
          <a:stretch/>
        </p:blipFill>
        <p:spPr>
          <a:xfrm rot="-5400000">
            <a:off x="17104107" y="9103107"/>
            <a:ext cx="1800598" cy="567188"/>
          </a:xfrm>
          <a:prstGeom prst="rect">
            <a:avLst/>
          </a:prstGeom>
          <a:noFill/>
          <a:ln>
            <a:noFill/>
          </a:ln>
        </p:spPr>
      </p:pic>
      <p:sp>
        <p:nvSpPr>
          <p:cNvPr id="122" name="Google Shape;122;p17"/>
          <p:cNvSpPr txBox="1"/>
          <p:nvPr/>
        </p:nvSpPr>
        <p:spPr>
          <a:xfrm>
            <a:off x="1270800" y="3373725"/>
            <a:ext cx="15746399" cy="5884800"/>
          </a:xfrm>
          <a:prstGeom prst="rect">
            <a:avLst/>
          </a:prstGeom>
          <a:noFill/>
          <a:ln>
            <a:noFill/>
          </a:ln>
        </p:spPr>
        <p:txBody>
          <a:bodyPr spcFirstLastPara="1" wrap="square" lIns="0" tIns="0" rIns="0" bIns="0" anchor="t" anchorCtr="0">
            <a:noAutofit/>
          </a:bodyPr>
          <a:lstStyle/>
          <a:p>
            <a:pPr marL="457200" marR="0" lvl="0" indent="-406400" algn="ctr" rtl="0">
              <a:lnSpc>
                <a:spcPct val="140000"/>
              </a:lnSpc>
              <a:spcBef>
                <a:spcPts val="0"/>
              </a:spcBef>
              <a:spcAft>
                <a:spcPts val="0"/>
              </a:spcAft>
              <a:buClr>
                <a:schemeClr val="lt1"/>
              </a:buClr>
              <a:buSzPts val="2800"/>
              <a:buFont typeface="Montserrat"/>
              <a:buChar char="●"/>
            </a:pPr>
            <a:r>
              <a:rPr lang="en-US" sz="2800" b="0" i="0" u="none" strike="noStrike" cap="none" dirty="0">
                <a:solidFill>
                  <a:schemeClr val="lt1"/>
                </a:solidFill>
                <a:latin typeface="Montserrat"/>
                <a:ea typeface="Montserrat"/>
                <a:cs typeface="Montserrat"/>
                <a:sym typeface="Montserrat"/>
              </a:rPr>
              <a:t>Learning platform: consume-aware.eu</a:t>
            </a:r>
            <a:endParaRPr sz="2800" b="0" i="0" u="none" strike="noStrike" cap="none" dirty="0">
              <a:solidFill>
                <a:schemeClr val="lt1"/>
              </a:solidFill>
              <a:latin typeface="Montserrat"/>
              <a:ea typeface="Montserrat"/>
              <a:cs typeface="Montserrat"/>
              <a:sym typeface="Montserrat"/>
            </a:endParaRPr>
          </a:p>
          <a:p>
            <a:pPr marL="0" marR="0" lvl="0" indent="0" algn="ctr" rtl="0">
              <a:lnSpc>
                <a:spcPct val="140000"/>
              </a:lnSpc>
              <a:spcBef>
                <a:spcPts val="0"/>
              </a:spcBef>
              <a:spcAft>
                <a:spcPts val="0"/>
              </a:spcAft>
              <a:buClr>
                <a:srgbClr val="000000"/>
              </a:buClr>
              <a:buSzPts val="1100"/>
              <a:buFont typeface="Arial"/>
              <a:buNone/>
            </a:pPr>
            <a:endParaRPr sz="2800" b="0" i="0" u="none" strike="noStrike" cap="none" dirty="0">
              <a:solidFill>
                <a:schemeClr val="lt1"/>
              </a:solidFill>
              <a:latin typeface="Montserrat"/>
              <a:ea typeface="Montserrat"/>
              <a:cs typeface="Montserrat"/>
              <a:sym typeface="Montserrat"/>
            </a:endParaRPr>
          </a:p>
          <a:p>
            <a:pPr marL="457200" marR="0" lvl="0" indent="0" algn="ctr" rtl="0">
              <a:lnSpc>
                <a:spcPct val="140000"/>
              </a:lnSpc>
              <a:spcBef>
                <a:spcPts val="0"/>
              </a:spcBef>
              <a:spcAft>
                <a:spcPts val="0"/>
              </a:spcAft>
              <a:buClr>
                <a:srgbClr val="000000"/>
              </a:buClr>
              <a:buSzPts val="2800"/>
              <a:buFont typeface="Arial"/>
              <a:buNone/>
            </a:pPr>
            <a:r>
              <a:rPr lang="en-US" sz="2800" b="0" i="0" u="none" strike="noStrike" cap="none" dirty="0">
                <a:solidFill>
                  <a:schemeClr val="lt1"/>
                </a:solidFill>
                <a:latin typeface="Montserrat"/>
                <a:ea typeface="Montserrat"/>
                <a:cs typeface="Montserrat"/>
                <a:sym typeface="Montserrat"/>
              </a:rPr>
              <a:t>Interactive teaching materials:</a:t>
            </a:r>
            <a:endParaRPr sz="2800" b="0" i="0" u="none" strike="noStrike" cap="none" dirty="0">
              <a:solidFill>
                <a:schemeClr val="lt1"/>
              </a:solidFill>
              <a:latin typeface="Montserrat"/>
              <a:ea typeface="Montserrat"/>
              <a:cs typeface="Montserrat"/>
              <a:sym typeface="Montserrat"/>
            </a:endParaRPr>
          </a:p>
          <a:p>
            <a:pPr marL="0" marR="0" lvl="0" indent="0" algn="ctr" rtl="0">
              <a:lnSpc>
                <a:spcPct val="140000"/>
              </a:lnSpc>
              <a:spcBef>
                <a:spcPts val="0"/>
              </a:spcBef>
              <a:spcAft>
                <a:spcPts val="0"/>
              </a:spcAft>
              <a:buClr>
                <a:srgbClr val="000000"/>
              </a:buClr>
              <a:buSzPts val="1100"/>
              <a:buFont typeface="Arial"/>
              <a:buNone/>
            </a:pPr>
            <a:r>
              <a:rPr lang="en-US" sz="2800" b="0" i="0" u="none" strike="noStrike" cap="none" dirty="0">
                <a:solidFill>
                  <a:schemeClr val="lt1"/>
                </a:solidFill>
                <a:latin typeface="Montserrat"/>
                <a:ea typeface="Montserrat"/>
                <a:cs typeface="Montserrat"/>
                <a:sym typeface="Montserrat"/>
              </a:rPr>
              <a:t>video, lectures, case studies, quiz ,guides,</a:t>
            </a:r>
            <a:endParaRPr sz="2800" b="0" i="0" u="none" strike="noStrike" cap="none" dirty="0">
              <a:solidFill>
                <a:schemeClr val="lt1"/>
              </a:solidFill>
              <a:latin typeface="Montserrat"/>
              <a:ea typeface="Montserrat"/>
              <a:cs typeface="Montserrat"/>
              <a:sym typeface="Montserrat"/>
            </a:endParaRPr>
          </a:p>
          <a:p>
            <a:pPr marL="457200" marR="0" lvl="0" indent="-406400" algn="ctr" rtl="0">
              <a:lnSpc>
                <a:spcPct val="140000"/>
              </a:lnSpc>
              <a:spcBef>
                <a:spcPts val="1000"/>
              </a:spcBef>
              <a:spcAft>
                <a:spcPts val="0"/>
              </a:spcAft>
              <a:buClr>
                <a:schemeClr val="lt1"/>
              </a:buClr>
              <a:buSzPts val="2800"/>
              <a:buFont typeface="Montserrat"/>
              <a:buChar char="●"/>
            </a:pPr>
            <a:r>
              <a:rPr lang="en-US" sz="2800" b="1" i="0" u="none" strike="noStrike" cap="none" dirty="0">
                <a:solidFill>
                  <a:schemeClr val="lt1"/>
                </a:solidFill>
                <a:latin typeface="Montserrat"/>
                <a:ea typeface="Montserrat"/>
                <a:cs typeface="Montserrat"/>
                <a:sym typeface="Montserrat"/>
              </a:rPr>
              <a:t>BOOK</a:t>
            </a:r>
            <a:r>
              <a:rPr lang="en-US" sz="2800" b="0" i="0" u="none" strike="noStrike" cap="none" dirty="0">
                <a:solidFill>
                  <a:schemeClr val="lt1"/>
                </a:solidFill>
                <a:latin typeface="Montserrat"/>
                <a:ea typeface="Montserrat"/>
                <a:cs typeface="Montserrat"/>
                <a:sym typeface="Montserrat"/>
              </a:rPr>
              <a:t> : Enhancing Consumers Awareness </a:t>
            </a:r>
            <a:endParaRPr sz="2800" b="0" i="0" u="none" strike="noStrike" cap="none" dirty="0">
              <a:solidFill>
                <a:schemeClr val="lt1"/>
              </a:solidFill>
              <a:latin typeface="Montserrat"/>
              <a:ea typeface="Montserrat"/>
              <a:cs typeface="Montserrat"/>
              <a:sym typeface="Montserrat"/>
            </a:endParaRPr>
          </a:p>
          <a:p>
            <a:pPr marL="457200" marR="0" lvl="0" indent="-406400" algn="ctr" rtl="0">
              <a:lnSpc>
                <a:spcPct val="140000"/>
              </a:lnSpc>
              <a:spcBef>
                <a:spcPts val="1000"/>
              </a:spcBef>
              <a:spcAft>
                <a:spcPts val="0"/>
              </a:spcAft>
              <a:buClr>
                <a:schemeClr val="lt1"/>
              </a:buClr>
              <a:buSzPts val="2800"/>
              <a:buFont typeface="Montserrat"/>
              <a:buChar char="●"/>
            </a:pPr>
            <a:r>
              <a:rPr lang="en-US" sz="2800" b="0" i="0" u="none" strike="noStrike" cap="none" dirty="0">
                <a:solidFill>
                  <a:schemeClr val="lt1"/>
                </a:solidFill>
                <a:latin typeface="Montserrat"/>
                <a:ea typeface="Montserrat"/>
                <a:cs typeface="Montserrat"/>
                <a:sym typeface="Montserrat"/>
              </a:rPr>
              <a:t>Mobile Application: quiz game</a:t>
            </a:r>
            <a:endParaRPr sz="2800" b="0" i="0" u="none" strike="noStrike" cap="none" dirty="0">
              <a:solidFill>
                <a:schemeClr val="lt1"/>
              </a:solidFill>
              <a:latin typeface="Montserrat"/>
              <a:ea typeface="Montserrat"/>
              <a:cs typeface="Montserrat"/>
              <a:sym typeface="Montserrat"/>
            </a:endParaRPr>
          </a:p>
          <a:p>
            <a:pPr marL="0" marR="0" lvl="0" indent="0" algn="ctr" rtl="0">
              <a:lnSpc>
                <a:spcPct val="140000"/>
              </a:lnSpc>
              <a:spcBef>
                <a:spcPts val="0"/>
              </a:spcBef>
              <a:spcAft>
                <a:spcPts val="0"/>
              </a:spcAft>
              <a:buClr>
                <a:srgbClr val="000000"/>
              </a:buClr>
              <a:buSzPts val="1100"/>
              <a:buFont typeface="Arial"/>
              <a:buNone/>
            </a:pPr>
            <a:endParaRPr sz="2800" b="0" i="0" u="none" strike="noStrike" cap="none" dirty="0">
              <a:solidFill>
                <a:schemeClr val="lt1"/>
              </a:solidFill>
              <a:latin typeface="Montserrat"/>
              <a:ea typeface="Montserrat"/>
              <a:cs typeface="Montserrat"/>
              <a:sym typeface="Montserrat"/>
            </a:endParaRPr>
          </a:p>
          <a:p>
            <a:pPr marL="0" marR="0" lvl="0" indent="0" algn="ctr" rtl="0">
              <a:lnSpc>
                <a:spcPct val="140000"/>
              </a:lnSpc>
              <a:spcBef>
                <a:spcPts val="0"/>
              </a:spcBef>
              <a:spcAft>
                <a:spcPts val="0"/>
              </a:spcAft>
              <a:buClr>
                <a:srgbClr val="000000"/>
              </a:buClr>
              <a:buSzPts val="1100"/>
              <a:buFont typeface="Arial"/>
              <a:buNone/>
            </a:pPr>
            <a:endParaRPr sz="2800" b="0" i="0" u="none" strike="noStrike" cap="none" dirty="0">
              <a:solidFill>
                <a:schemeClr val="lt1"/>
              </a:solidFill>
              <a:latin typeface="Montserrat"/>
              <a:ea typeface="Montserrat"/>
              <a:cs typeface="Montserrat"/>
              <a:sym typeface="Montserrat"/>
            </a:endParaRPr>
          </a:p>
          <a:p>
            <a:pPr marL="0" marR="0" lvl="0" indent="0" algn="ctr" rtl="0">
              <a:lnSpc>
                <a:spcPct val="140000"/>
              </a:lnSpc>
              <a:spcBef>
                <a:spcPts val="0"/>
              </a:spcBef>
              <a:spcAft>
                <a:spcPts val="0"/>
              </a:spcAft>
              <a:buClr>
                <a:srgbClr val="000000"/>
              </a:buClr>
              <a:buSzPts val="1100"/>
              <a:buFont typeface="Arial"/>
              <a:buNone/>
            </a:pPr>
            <a:endParaRPr sz="2800" b="0" i="0" u="none" strike="noStrike" cap="none" dirty="0">
              <a:solidFill>
                <a:schemeClr val="lt1"/>
              </a:solidFill>
              <a:latin typeface="Montserrat"/>
              <a:ea typeface="Montserrat"/>
              <a:cs typeface="Montserrat"/>
              <a:sym typeface="Montserrat"/>
            </a:endParaRPr>
          </a:p>
          <a:p>
            <a:pPr marL="0" marR="0" lvl="0" indent="0" algn="ctr" rtl="0">
              <a:lnSpc>
                <a:spcPct val="140000"/>
              </a:lnSpc>
              <a:spcBef>
                <a:spcPts val="0"/>
              </a:spcBef>
              <a:spcAft>
                <a:spcPts val="0"/>
              </a:spcAft>
              <a:buClr>
                <a:srgbClr val="000000"/>
              </a:buClr>
              <a:buSzPts val="1100"/>
              <a:buFont typeface="Arial"/>
              <a:buNone/>
            </a:pPr>
            <a:endParaRPr sz="2800" b="0" i="0" u="none" strike="noStrike" cap="none" dirty="0">
              <a:solidFill>
                <a:schemeClr val="lt1"/>
              </a:solidFill>
              <a:latin typeface="Montserrat"/>
              <a:ea typeface="Montserrat"/>
              <a:cs typeface="Montserrat"/>
              <a:sym typeface="Montserrat"/>
            </a:endParaRPr>
          </a:p>
          <a:p>
            <a:pPr marL="0" marR="0" lvl="0" indent="0" algn="ctr" rtl="0">
              <a:lnSpc>
                <a:spcPct val="140000"/>
              </a:lnSpc>
              <a:spcBef>
                <a:spcPts val="0"/>
              </a:spcBef>
              <a:spcAft>
                <a:spcPts val="0"/>
              </a:spcAft>
              <a:buClr>
                <a:srgbClr val="000000"/>
              </a:buClr>
              <a:buSzPts val="1100"/>
              <a:buFont typeface="Arial"/>
              <a:buNone/>
            </a:pPr>
            <a:r>
              <a:rPr lang="en-US" sz="3000" b="0" i="0" u="none" strike="noStrike" cap="none" dirty="0">
                <a:solidFill>
                  <a:srgbClr val="FFFFFF"/>
                </a:solidFill>
                <a:latin typeface="Montserrat"/>
                <a:ea typeface="Montserrat"/>
                <a:cs typeface="Montserrat"/>
                <a:sym typeface="Montserrat"/>
              </a:rPr>
              <a:t> </a:t>
            </a:r>
            <a:endParaRPr sz="3000" b="0" i="0" u="none" strike="noStrike" cap="none" dirty="0">
              <a:solidFill>
                <a:srgbClr val="FFFFFF"/>
              </a:solidFill>
              <a:latin typeface="Montserrat"/>
              <a:ea typeface="Montserrat"/>
              <a:cs typeface="Montserrat"/>
              <a:sym typeface="Montserrat"/>
            </a:endParaRPr>
          </a:p>
          <a:p>
            <a:pPr marL="0" marR="0" lvl="0" indent="0" algn="ctr" rtl="0">
              <a:lnSpc>
                <a:spcPct val="140000"/>
              </a:lnSpc>
              <a:spcBef>
                <a:spcPts val="0"/>
              </a:spcBef>
              <a:spcAft>
                <a:spcPts val="0"/>
              </a:spcAft>
              <a:buClr>
                <a:srgbClr val="000000"/>
              </a:buClr>
              <a:buSzPts val="1100"/>
              <a:buFont typeface="Arial"/>
              <a:buNone/>
            </a:pPr>
            <a:endParaRPr sz="3000" b="0" i="0" u="none" strike="noStrike" cap="none" dirty="0">
              <a:solidFill>
                <a:srgbClr val="FFFFFF"/>
              </a:solidFill>
              <a:latin typeface="Montserrat"/>
              <a:ea typeface="Montserrat"/>
              <a:cs typeface="Montserrat"/>
              <a:sym typeface="Montserrat"/>
            </a:endParaRPr>
          </a:p>
          <a:p>
            <a:pPr marL="0" marR="0" lvl="0" indent="0" algn="ctr" rtl="0">
              <a:lnSpc>
                <a:spcPct val="140000"/>
              </a:lnSpc>
              <a:spcBef>
                <a:spcPts val="0"/>
              </a:spcBef>
              <a:spcAft>
                <a:spcPts val="0"/>
              </a:spcAft>
              <a:buClr>
                <a:srgbClr val="000000"/>
              </a:buClr>
              <a:buSzPts val="3000"/>
              <a:buFont typeface="Arial"/>
              <a:buNone/>
            </a:pPr>
            <a:endParaRPr sz="3000" b="0" i="0" u="none" strike="noStrike" cap="none" dirty="0">
              <a:solidFill>
                <a:srgbClr val="FFFFFF"/>
              </a:solidFill>
              <a:latin typeface="Montserrat"/>
              <a:ea typeface="Montserrat"/>
              <a:cs typeface="Montserrat"/>
              <a:sym typeface="Montserrat"/>
            </a:endParaRPr>
          </a:p>
        </p:txBody>
      </p:sp>
      <p:sp>
        <p:nvSpPr>
          <p:cNvPr id="123" name="Google Shape;123;p17"/>
          <p:cNvSpPr/>
          <p:nvPr/>
        </p:nvSpPr>
        <p:spPr>
          <a:xfrm rot="5400000">
            <a:off x="8839301" y="4047454"/>
            <a:ext cx="675900" cy="5676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TotalTime>
  <Words>1197</Words>
  <Application>Microsoft Office PowerPoint</Application>
  <PresentationFormat>Egyéni</PresentationFormat>
  <Paragraphs>286</Paragraphs>
  <Slides>35</Slides>
  <Notes>35</Notes>
  <HiddenSlides>0</HiddenSlides>
  <MMClips>0</MMClips>
  <ScaleCrop>false</ScaleCrop>
  <HeadingPairs>
    <vt:vector size="6" baseType="variant">
      <vt:variant>
        <vt:lpstr>Használt betűtípusok</vt:lpstr>
      </vt:variant>
      <vt:variant>
        <vt:i4>4</vt:i4>
      </vt:variant>
      <vt:variant>
        <vt:lpstr>Téma</vt:lpstr>
      </vt:variant>
      <vt:variant>
        <vt:i4>4</vt:i4>
      </vt:variant>
      <vt:variant>
        <vt:lpstr>Diacímek</vt:lpstr>
      </vt:variant>
      <vt:variant>
        <vt:i4>35</vt:i4>
      </vt:variant>
    </vt:vector>
  </HeadingPairs>
  <TitlesOfParts>
    <vt:vector size="43" baseType="lpstr">
      <vt:lpstr>Arial</vt:lpstr>
      <vt:lpstr>Montserrat</vt:lpstr>
      <vt:lpstr>Calibri</vt:lpstr>
      <vt:lpstr>Montserrat Light</vt:lpstr>
      <vt:lpstr>Office Theme</vt:lpstr>
      <vt:lpstr>Office Theme</vt:lpstr>
      <vt:lpstr>Office Theme</vt:lpstr>
      <vt:lpstr>Office Theme</vt:lpstr>
      <vt:lpstr>1. dia</vt:lpstr>
      <vt:lpstr>2. dia</vt:lpstr>
      <vt:lpstr>3. dia</vt:lpstr>
      <vt:lpstr>4. dia</vt:lpstr>
      <vt:lpstr>5. dia</vt:lpstr>
      <vt:lpstr>6. dia</vt:lpstr>
      <vt:lpstr>7. dia</vt:lpstr>
      <vt:lpstr>8. dia</vt:lpstr>
      <vt:lpstr>9. dia</vt:lpstr>
      <vt:lpstr>10. dia</vt:lpstr>
      <vt:lpstr>11. dia</vt:lpstr>
      <vt:lpstr>12. dia</vt:lpstr>
      <vt:lpstr>13. dia</vt:lpstr>
      <vt:lpstr>14. dia</vt:lpstr>
      <vt:lpstr>15. dia</vt:lpstr>
      <vt:lpstr>16. dia</vt:lpstr>
      <vt:lpstr>17. dia</vt:lpstr>
      <vt:lpstr>18. dia</vt:lpstr>
      <vt:lpstr>19. dia</vt:lpstr>
      <vt:lpstr>20. dia</vt:lpstr>
      <vt:lpstr>21. dia</vt:lpstr>
      <vt:lpstr>22. dia</vt:lpstr>
      <vt:lpstr>23. dia</vt:lpstr>
      <vt:lpstr>24. dia</vt:lpstr>
      <vt:lpstr>25. dia</vt:lpstr>
      <vt:lpstr>26. dia</vt:lpstr>
      <vt:lpstr>27. dia</vt:lpstr>
      <vt:lpstr>28. dia</vt:lpstr>
      <vt:lpstr>29. dia</vt:lpstr>
      <vt:lpstr>30. dia</vt:lpstr>
      <vt:lpstr>31. dia</vt:lpstr>
      <vt:lpstr>32. dia</vt:lpstr>
      <vt:lpstr>33. dia</vt:lpstr>
      <vt:lpstr>34. dia</vt:lpstr>
      <vt:lpstr>35. dia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JUDITKA</dc:creator>
  <cp:lastModifiedBy>DELL</cp:lastModifiedBy>
  <cp:revision>17</cp:revision>
  <dcterms:modified xsi:type="dcterms:W3CDTF">2019-06-14T11:47:12Z</dcterms:modified>
</cp:coreProperties>
</file>